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2.xml" ContentType="application/vnd.openxmlformats-officedocument.theme+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3.xml" ContentType="application/vnd.openxmlformats-officedocument.theme+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4.xml" ContentType="application/vnd.openxmlformats-officedocument.theme+xml"/>
  <Override PartName="/ppt/theme/theme5.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charts/chartEx1.xml" ContentType="application/vnd.ms-office.chartex+xml"/>
  <Override PartName="/ppt/charts/style1.xml" ContentType="application/vnd.ms-office.chartstyle+xml"/>
  <Override PartName="/ppt/charts/colors1.xml" ContentType="application/vnd.ms-office.chartcolorstyl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revisionInfo.xml" ContentType="application/vnd.ms-powerpoint.revisioninfo+xml"/>
  <Override PartName="/ppt/changesInfos/changesInfo1.xml" ContentType="application/vnd.ms-powerpoint.changesinfo+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 id="2147483683" r:id="rId5"/>
    <p:sldMasterId id="2147483701" r:id="rId6"/>
    <p:sldMasterId id="2147483710" r:id="rId7"/>
  </p:sldMasterIdLst>
  <p:notesMasterIdLst>
    <p:notesMasterId r:id="rId46"/>
  </p:notesMasterIdLst>
  <p:sldIdLst>
    <p:sldId id="256" r:id="rId8"/>
    <p:sldId id="266" r:id="rId9"/>
    <p:sldId id="275" r:id="rId10"/>
    <p:sldId id="274" r:id="rId11"/>
    <p:sldId id="271" r:id="rId12"/>
    <p:sldId id="272" r:id="rId13"/>
    <p:sldId id="276" r:id="rId14"/>
    <p:sldId id="277" r:id="rId15"/>
    <p:sldId id="278" r:id="rId16"/>
    <p:sldId id="279" r:id="rId17"/>
    <p:sldId id="280" r:id="rId18"/>
    <p:sldId id="281" r:id="rId19"/>
    <p:sldId id="282" r:id="rId20"/>
    <p:sldId id="283" r:id="rId21"/>
    <p:sldId id="284" r:id="rId22"/>
    <p:sldId id="285" r:id="rId23"/>
    <p:sldId id="286" r:id="rId24"/>
    <p:sldId id="287" r:id="rId25"/>
    <p:sldId id="288" r:id="rId26"/>
    <p:sldId id="289" r:id="rId27"/>
    <p:sldId id="290" r:id="rId28"/>
    <p:sldId id="291" r:id="rId29"/>
    <p:sldId id="292" r:id="rId30"/>
    <p:sldId id="293" r:id="rId31"/>
    <p:sldId id="294" r:id="rId32"/>
    <p:sldId id="295" r:id="rId33"/>
    <p:sldId id="296" r:id="rId34"/>
    <p:sldId id="297" r:id="rId35"/>
    <p:sldId id="298" r:id="rId36"/>
    <p:sldId id="299" r:id="rId37"/>
    <p:sldId id="300" r:id="rId38"/>
    <p:sldId id="301" r:id="rId39"/>
    <p:sldId id="302" r:id="rId40"/>
    <p:sldId id="303" r:id="rId41"/>
    <p:sldId id="305" r:id="rId42"/>
    <p:sldId id="306" r:id="rId43"/>
    <p:sldId id="307" r:id="rId44"/>
    <p:sldId id="257" r:id="rId45"/>
  </p:sldIdLst>
  <p:sldSz cx="12192000" cy="6858000"/>
  <p:notesSz cx="6858000" cy="9144000"/>
  <p:defaultText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Kerber Walter" initials="KW" lastIdx="3" clrIdx="0">
    <p:extLst>
      <p:ext uri="{19B8F6BF-5375-455C-9EA6-DF929625EA0E}">
        <p15:presenceInfo xmlns:p15="http://schemas.microsoft.com/office/powerpoint/2012/main" userId="S-1-5-21-2559878301-2761995165-1220816646-25354"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72B4D"/>
    <a:srgbClr val="509DD8"/>
    <a:srgbClr val="711DCE"/>
    <a:srgbClr val="66D9E6"/>
    <a:srgbClr val="96F517"/>
    <a:srgbClr val="FF830D"/>
    <a:srgbClr val="BFFA17"/>
    <a:srgbClr val="CC0000"/>
    <a:srgbClr val="66FFCC"/>
    <a:srgbClr val="0E0F11"/>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2C76BAF6-D0B8-4DC0-AC2C-D3F4BBCBF0CF}" v="480" dt="2021-05-21T05:55:32.509"/>
    <p1510:client id="{87E4B175-F27F-4AE1-9A8C-B0400B8464BC}" v="33" dt="2019-10-23T10:10:16.083"/>
    <p1510:client id="{CF15BEB9-F6B1-4E6B-A41C-9FA48CC7F861}" v="20" dt="2019-10-23T12:06:08.230"/>
    <p1510:client id="{E9F29225-4F0C-4777-A0A3-F6229A1B557F}" v="320" dt="2021-05-21T05:26:39.663"/>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3762" autoAdjust="0"/>
    <p:restoredTop sz="86395" autoAdjust="0"/>
  </p:normalViewPr>
  <p:slideViewPr>
    <p:cSldViewPr snapToGrid="0">
      <p:cViewPr varScale="1">
        <p:scale>
          <a:sx n="99" d="100"/>
          <a:sy n="99" d="100"/>
        </p:scale>
        <p:origin x="1650" y="90"/>
      </p:cViewPr>
      <p:guideLst/>
    </p:cSldViewPr>
  </p:slideViewPr>
  <p:outlineViewPr>
    <p:cViewPr>
      <p:scale>
        <a:sx n="33" d="100"/>
        <a:sy n="33" d="100"/>
      </p:scale>
      <p:origin x="0" y="0"/>
    </p:cViewPr>
  </p:outlineViewPr>
  <p:notesTextViewPr>
    <p:cViewPr>
      <p:scale>
        <a:sx n="1" d="1"/>
        <a:sy n="1" d="1"/>
      </p:scale>
      <p:origin x="0" y="0"/>
    </p:cViewPr>
  </p:notesTextViewPr>
  <p:sorterViewPr>
    <p:cViewPr>
      <p:scale>
        <a:sx n="100" d="100"/>
        <a:sy n="100" d="100"/>
      </p:scale>
      <p:origin x="0" y="-1167"/>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6.xml"/><Relationship Id="rId18" Type="http://schemas.openxmlformats.org/officeDocument/2006/relationships/slide" Target="slides/slide11.xml"/><Relationship Id="rId26" Type="http://schemas.openxmlformats.org/officeDocument/2006/relationships/slide" Target="slides/slide19.xml"/><Relationship Id="rId39" Type="http://schemas.openxmlformats.org/officeDocument/2006/relationships/slide" Target="slides/slide32.xml"/><Relationship Id="rId3" Type="http://schemas.openxmlformats.org/officeDocument/2006/relationships/customXml" Target="../customXml/item3.xml"/><Relationship Id="rId21" Type="http://schemas.openxmlformats.org/officeDocument/2006/relationships/slide" Target="slides/slide14.xml"/><Relationship Id="rId34" Type="http://schemas.openxmlformats.org/officeDocument/2006/relationships/slide" Target="slides/slide27.xml"/><Relationship Id="rId42" Type="http://schemas.openxmlformats.org/officeDocument/2006/relationships/slide" Target="slides/slide35.xml"/><Relationship Id="rId47" Type="http://schemas.openxmlformats.org/officeDocument/2006/relationships/commentAuthors" Target="commentAuthors.xml"/><Relationship Id="rId50" Type="http://schemas.openxmlformats.org/officeDocument/2006/relationships/theme" Target="theme/theme1.xml"/><Relationship Id="rId7" Type="http://schemas.openxmlformats.org/officeDocument/2006/relationships/slideMaster" Target="slideMasters/slideMaster4.xml"/><Relationship Id="rId12" Type="http://schemas.openxmlformats.org/officeDocument/2006/relationships/slide" Target="slides/slide5.xml"/><Relationship Id="rId17" Type="http://schemas.openxmlformats.org/officeDocument/2006/relationships/slide" Target="slides/slide10.xml"/><Relationship Id="rId25" Type="http://schemas.openxmlformats.org/officeDocument/2006/relationships/slide" Target="slides/slide18.xml"/><Relationship Id="rId33" Type="http://schemas.openxmlformats.org/officeDocument/2006/relationships/slide" Target="slides/slide26.xml"/><Relationship Id="rId38" Type="http://schemas.openxmlformats.org/officeDocument/2006/relationships/slide" Target="slides/slide31.xml"/><Relationship Id="rId46" Type="http://schemas.openxmlformats.org/officeDocument/2006/relationships/notesMaster" Target="notesMasters/notesMaster1.xml"/><Relationship Id="rId2" Type="http://schemas.openxmlformats.org/officeDocument/2006/relationships/customXml" Target="../customXml/item2.xml"/><Relationship Id="rId16" Type="http://schemas.openxmlformats.org/officeDocument/2006/relationships/slide" Target="slides/slide9.xml"/><Relationship Id="rId20" Type="http://schemas.openxmlformats.org/officeDocument/2006/relationships/slide" Target="slides/slide13.xml"/><Relationship Id="rId29" Type="http://schemas.openxmlformats.org/officeDocument/2006/relationships/slide" Target="slides/slide22.xml"/><Relationship Id="rId41" Type="http://schemas.openxmlformats.org/officeDocument/2006/relationships/slide" Target="slides/slide34.xml"/><Relationship Id="rId1" Type="http://schemas.openxmlformats.org/officeDocument/2006/relationships/customXml" Target="../customXml/item1.xml"/><Relationship Id="rId6" Type="http://schemas.openxmlformats.org/officeDocument/2006/relationships/slideMaster" Target="slideMasters/slideMaster3.xml"/><Relationship Id="rId11" Type="http://schemas.openxmlformats.org/officeDocument/2006/relationships/slide" Target="slides/slide4.xml"/><Relationship Id="rId24" Type="http://schemas.openxmlformats.org/officeDocument/2006/relationships/slide" Target="slides/slide17.xml"/><Relationship Id="rId32" Type="http://schemas.openxmlformats.org/officeDocument/2006/relationships/slide" Target="slides/slide25.xml"/><Relationship Id="rId37" Type="http://schemas.openxmlformats.org/officeDocument/2006/relationships/slide" Target="slides/slide30.xml"/><Relationship Id="rId40" Type="http://schemas.openxmlformats.org/officeDocument/2006/relationships/slide" Target="slides/slide33.xml"/><Relationship Id="rId45" Type="http://schemas.openxmlformats.org/officeDocument/2006/relationships/slide" Target="slides/slide38.xml"/><Relationship Id="rId53" Type="http://schemas.microsoft.com/office/2016/11/relationships/changesInfo" Target="changesInfos/changesInfo1.xml"/><Relationship Id="rId5" Type="http://schemas.openxmlformats.org/officeDocument/2006/relationships/slideMaster" Target="slideMasters/slideMaster2.xml"/><Relationship Id="rId15" Type="http://schemas.openxmlformats.org/officeDocument/2006/relationships/slide" Target="slides/slide8.xml"/><Relationship Id="rId23" Type="http://schemas.openxmlformats.org/officeDocument/2006/relationships/slide" Target="slides/slide16.xml"/><Relationship Id="rId28" Type="http://schemas.openxmlformats.org/officeDocument/2006/relationships/slide" Target="slides/slide21.xml"/><Relationship Id="rId36" Type="http://schemas.openxmlformats.org/officeDocument/2006/relationships/slide" Target="slides/slide29.xml"/><Relationship Id="rId49" Type="http://schemas.openxmlformats.org/officeDocument/2006/relationships/viewProps" Target="viewProps.xml"/><Relationship Id="rId10" Type="http://schemas.openxmlformats.org/officeDocument/2006/relationships/slide" Target="slides/slide3.xml"/><Relationship Id="rId19" Type="http://schemas.openxmlformats.org/officeDocument/2006/relationships/slide" Target="slides/slide12.xml"/><Relationship Id="rId31" Type="http://schemas.openxmlformats.org/officeDocument/2006/relationships/slide" Target="slides/slide24.xml"/><Relationship Id="rId44" Type="http://schemas.openxmlformats.org/officeDocument/2006/relationships/slide" Target="slides/slide37.xml"/><Relationship Id="rId52" Type="http://schemas.microsoft.com/office/2015/10/relationships/revisionInfo" Target="revisionInfo.xml"/><Relationship Id="rId4" Type="http://schemas.openxmlformats.org/officeDocument/2006/relationships/slideMaster" Target="slideMasters/slideMaster1.xml"/><Relationship Id="rId9" Type="http://schemas.openxmlformats.org/officeDocument/2006/relationships/slide" Target="slides/slide2.xml"/><Relationship Id="rId14" Type="http://schemas.openxmlformats.org/officeDocument/2006/relationships/slide" Target="slides/slide7.xml"/><Relationship Id="rId22" Type="http://schemas.openxmlformats.org/officeDocument/2006/relationships/slide" Target="slides/slide15.xml"/><Relationship Id="rId27" Type="http://schemas.openxmlformats.org/officeDocument/2006/relationships/slide" Target="slides/slide20.xml"/><Relationship Id="rId30" Type="http://schemas.openxmlformats.org/officeDocument/2006/relationships/slide" Target="slides/slide23.xml"/><Relationship Id="rId35" Type="http://schemas.openxmlformats.org/officeDocument/2006/relationships/slide" Target="slides/slide28.xml"/><Relationship Id="rId43" Type="http://schemas.openxmlformats.org/officeDocument/2006/relationships/slide" Target="slides/slide36.xml"/><Relationship Id="rId48" Type="http://schemas.openxmlformats.org/officeDocument/2006/relationships/presProps" Target="presProps.xml"/><Relationship Id="rId8" Type="http://schemas.openxmlformats.org/officeDocument/2006/relationships/slide" Target="slides/slide1.xml"/><Relationship Id="rId51" Type="http://schemas.openxmlformats.org/officeDocument/2006/relationships/tableStyles" Target="tableStyle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Christoph Meisinger" userId="e5cd5d477f4281de" providerId="LiveId" clId="{CF15BEB9-F6B1-4E6B-A41C-9FA48CC7F861}"/>
    <pc:docChg chg="custSel addSld delSld modSld">
      <pc:chgData name="Christoph Meisinger" userId="e5cd5d477f4281de" providerId="LiveId" clId="{CF15BEB9-F6B1-4E6B-A41C-9FA48CC7F861}" dt="2019-10-23T12:06:23.002" v="9" actId="2696"/>
      <pc:docMkLst>
        <pc:docMk/>
      </pc:docMkLst>
      <pc:sldChg chg="modSp add del">
        <pc:chgData name="Christoph Meisinger" userId="e5cd5d477f4281de" providerId="LiveId" clId="{CF15BEB9-F6B1-4E6B-A41C-9FA48CC7F861}" dt="2019-10-23T12:06:22.292" v="8" actId="2696"/>
        <pc:sldMkLst>
          <pc:docMk/>
          <pc:sldMk cId="919316069" sldId="260"/>
        </pc:sldMkLst>
        <pc:spChg chg="mod">
          <ac:chgData name="Christoph Meisinger" userId="e5cd5d477f4281de" providerId="LiveId" clId="{CF15BEB9-F6B1-4E6B-A41C-9FA48CC7F861}" dt="2019-10-23T11:57:11.852" v="1" actId="27636"/>
          <ac:spMkLst>
            <pc:docMk/>
            <pc:sldMk cId="919316069" sldId="260"/>
            <ac:spMk id="8" creationId="{F31066F7-C8BD-4998-84F9-1152DB4CB995}"/>
          </ac:spMkLst>
        </pc:spChg>
      </pc:sldChg>
      <pc:sldChg chg="modSp add del">
        <pc:chgData name="Christoph Meisinger" userId="e5cd5d477f4281de" providerId="LiveId" clId="{CF15BEB9-F6B1-4E6B-A41C-9FA48CC7F861}" dt="2019-10-23T12:06:23.002" v="9" actId="2696"/>
        <pc:sldMkLst>
          <pc:docMk/>
          <pc:sldMk cId="2179586761" sldId="261"/>
        </pc:sldMkLst>
        <pc:spChg chg="mod">
          <ac:chgData name="Christoph Meisinger" userId="e5cd5d477f4281de" providerId="LiveId" clId="{CF15BEB9-F6B1-4E6B-A41C-9FA48CC7F861}" dt="2019-10-23T11:57:33.102" v="3" actId="27636"/>
          <ac:spMkLst>
            <pc:docMk/>
            <pc:sldMk cId="2179586761" sldId="261"/>
            <ac:spMk id="6" creationId="{87634427-5BBF-430A-BD4D-EADB9216AEE6}"/>
          </ac:spMkLst>
        </pc:spChg>
      </pc:sldChg>
      <pc:sldMasterChg chg="delSldLayout">
        <pc:chgData name="Christoph Meisinger" userId="e5cd5d477f4281de" providerId="LiveId" clId="{CF15BEB9-F6B1-4E6B-A41C-9FA48CC7F861}" dt="2019-10-23T12:03:15.254" v="6" actId="2696"/>
        <pc:sldMasterMkLst>
          <pc:docMk/>
          <pc:sldMasterMk cId="189202005" sldId="2147483683"/>
        </pc:sldMasterMkLst>
        <pc:sldLayoutChg chg="del">
          <pc:chgData name="Christoph Meisinger" userId="e5cd5d477f4281de" providerId="LiveId" clId="{CF15BEB9-F6B1-4E6B-A41C-9FA48CC7F861}" dt="2019-10-23T12:03:15.254" v="6" actId="2696"/>
          <pc:sldLayoutMkLst>
            <pc:docMk/>
            <pc:sldMasterMk cId="189202005" sldId="2147483683"/>
            <pc:sldLayoutMk cId="911730988" sldId="2147483696"/>
          </pc:sldLayoutMkLst>
        </pc:sldLayoutChg>
        <pc:sldLayoutChg chg="del">
          <pc:chgData name="Christoph Meisinger" userId="e5cd5d477f4281de" providerId="LiveId" clId="{CF15BEB9-F6B1-4E6B-A41C-9FA48CC7F861}" dt="2019-10-23T12:03:15.252" v="5" actId="2696"/>
          <pc:sldLayoutMkLst>
            <pc:docMk/>
            <pc:sldMasterMk cId="189202005" sldId="2147483683"/>
            <pc:sldLayoutMk cId="81429699" sldId="2147483697"/>
          </pc:sldLayoutMkLst>
        </pc:sldLayoutChg>
        <pc:sldLayoutChg chg="del">
          <pc:chgData name="Christoph Meisinger" userId="e5cd5d477f4281de" providerId="LiveId" clId="{CF15BEB9-F6B1-4E6B-A41C-9FA48CC7F861}" dt="2019-10-23T12:03:15.249" v="4" actId="2696"/>
          <pc:sldLayoutMkLst>
            <pc:docMk/>
            <pc:sldMasterMk cId="189202005" sldId="2147483683"/>
            <pc:sldLayoutMk cId="389274514" sldId="2147483698"/>
          </pc:sldLayoutMkLst>
        </pc:sldLayoutChg>
      </pc:sldMasterChg>
      <pc:sldMasterChg chg="delSldLayout">
        <pc:chgData name="Christoph Meisinger" userId="e5cd5d477f4281de" providerId="LiveId" clId="{CF15BEB9-F6B1-4E6B-A41C-9FA48CC7F861}" dt="2019-10-23T12:03:31.354" v="7" actId="2696"/>
        <pc:sldMasterMkLst>
          <pc:docMk/>
          <pc:sldMasterMk cId="2721366351" sldId="2147483701"/>
        </pc:sldMasterMkLst>
        <pc:sldLayoutChg chg="del">
          <pc:chgData name="Christoph Meisinger" userId="e5cd5d477f4281de" providerId="LiveId" clId="{CF15BEB9-F6B1-4E6B-A41C-9FA48CC7F861}" dt="2019-10-23T12:03:31.354" v="7" actId="2696"/>
          <pc:sldLayoutMkLst>
            <pc:docMk/>
            <pc:sldMasterMk cId="2721366351" sldId="2147483701"/>
            <pc:sldLayoutMk cId="4078926409" sldId="2147483709"/>
          </pc:sldLayoutMkLst>
        </pc:sldLayoutChg>
      </pc:sldMasterChg>
    </pc:docChg>
  </pc:docChgLst>
  <pc:docChgLst>
    <pc:chgData name="Kerber Walter" userId="S::kew@tgw-group.com::59c5a682-9dab-4c67-8931-f6e1a99d9749" providerId="AD" clId="Web-{E9F29225-4F0C-4777-A0A3-F6229A1B557F}"/>
    <pc:docChg chg="addSld modSld">
      <pc:chgData name="Kerber Walter" userId="S::kew@tgw-group.com::59c5a682-9dab-4c67-8931-f6e1a99d9749" providerId="AD" clId="Web-{E9F29225-4F0C-4777-A0A3-F6229A1B557F}" dt="2021-05-21T05:26:39.663" v="174" actId="1076"/>
      <pc:docMkLst>
        <pc:docMk/>
      </pc:docMkLst>
      <pc:sldChg chg="modSp">
        <pc:chgData name="Kerber Walter" userId="S::kew@tgw-group.com::59c5a682-9dab-4c67-8931-f6e1a99d9749" providerId="AD" clId="Web-{E9F29225-4F0C-4777-A0A3-F6229A1B557F}" dt="2021-05-21T05:19:28.245" v="108" actId="20577"/>
        <pc:sldMkLst>
          <pc:docMk/>
          <pc:sldMk cId="2910425659" sldId="266"/>
        </pc:sldMkLst>
        <pc:spChg chg="mod">
          <ac:chgData name="Kerber Walter" userId="S::kew@tgw-group.com::59c5a682-9dab-4c67-8931-f6e1a99d9749" providerId="AD" clId="Web-{E9F29225-4F0C-4777-A0A3-F6229A1B557F}" dt="2021-05-21T05:19:28.245" v="108" actId="20577"/>
          <ac:spMkLst>
            <pc:docMk/>
            <pc:sldMk cId="2910425659" sldId="266"/>
            <ac:spMk id="6" creationId="{00000000-0000-0000-0000-000000000000}"/>
          </ac:spMkLst>
        </pc:spChg>
      </pc:sldChg>
      <pc:sldChg chg="modSp">
        <pc:chgData name="Kerber Walter" userId="S::kew@tgw-group.com::59c5a682-9dab-4c67-8931-f6e1a99d9749" providerId="AD" clId="Web-{E9F29225-4F0C-4777-A0A3-F6229A1B557F}" dt="2021-05-21T05:11:06.814" v="28" actId="20577"/>
        <pc:sldMkLst>
          <pc:docMk/>
          <pc:sldMk cId="3513382734" sldId="268"/>
        </pc:sldMkLst>
        <pc:spChg chg="mod">
          <ac:chgData name="Kerber Walter" userId="S::kew@tgw-group.com::59c5a682-9dab-4c67-8931-f6e1a99d9749" providerId="AD" clId="Web-{E9F29225-4F0C-4777-A0A3-F6229A1B557F}" dt="2021-05-21T05:11:06.814" v="28" actId="20577"/>
          <ac:spMkLst>
            <pc:docMk/>
            <pc:sldMk cId="3513382734" sldId="268"/>
            <ac:spMk id="12" creationId="{00000000-0000-0000-0000-000000000000}"/>
          </ac:spMkLst>
        </pc:spChg>
      </pc:sldChg>
      <pc:sldChg chg="modSp">
        <pc:chgData name="Kerber Walter" userId="S::kew@tgw-group.com::59c5a682-9dab-4c67-8931-f6e1a99d9749" providerId="AD" clId="Web-{E9F29225-4F0C-4777-A0A3-F6229A1B557F}" dt="2021-05-21T05:18:23.744" v="91" actId="20577"/>
        <pc:sldMkLst>
          <pc:docMk/>
          <pc:sldMk cId="2717585439" sldId="270"/>
        </pc:sldMkLst>
        <pc:spChg chg="mod">
          <ac:chgData name="Kerber Walter" userId="S::kew@tgw-group.com::59c5a682-9dab-4c67-8931-f6e1a99d9749" providerId="AD" clId="Web-{E9F29225-4F0C-4777-A0A3-F6229A1B557F}" dt="2021-05-21T05:18:23.744" v="91" actId="20577"/>
          <ac:spMkLst>
            <pc:docMk/>
            <pc:sldMk cId="2717585439" sldId="270"/>
            <ac:spMk id="12" creationId="{00000000-0000-0000-0000-000000000000}"/>
          </ac:spMkLst>
        </pc:spChg>
      </pc:sldChg>
      <pc:sldChg chg="modSp">
        <pc:chgData name="Kerber Walter" userId="S::kew@tgw-group.com::59c5a682-9dab-4c67-8931-f6e1a99d9749" providerId="AD" clId="Web-{E9F29225-4F0C-4777-A0A3-F6229A1B557F}" dt="2021-05-21T05:18:32.916" v="93" actId="20577"/>
        <pc:sldMkLst>
          <pc:docMk/>
          <pc:sldMk cId="7922371" sldId="271"/>
        </pc:sldMkLst>
        <pc:spChg chg="mod">
          <ac:chgData name="Kerber Walter" userId="S::kew@tgw-group.com::59c5a682-9dab-4c67-8931-f6e1a99d9749" providerId="AD" clId="Web-{E9F29225-4F0C-4777-A0A3-F6229A1B557F}" dt="2021-05-21T05:18:32.916" v="93" actId="20577"/>
          <ac:spMkLst>
            <pc:docMk/>
            <pc:sldMk cId="7922371" sldId="271"/>
            <ac:spMk id="6" creationId="{00000000-0000-0000-0000-000000000000}"/>
          </ac:spMkLst>
        </pc:spChg>
      </pc:sldChg>
      <pc:sldChg chg="addSp modSp">
        <pc:chgData name="Kerber Walter" userId="S::kew@tgw-group.com::59c5a682-9dab-4c67-8931-f6e1a99d9749" providerId="AD" clId="Web-{E9F29225-4F0C-4777-A0A3-F6229A1B557F}" dt="2021-05-21T05:26:39.663" v="174" actId="1076"/>
        <pc:sldMkLst>
          <pc:docMk/>
          <pc:sldMk cId="2982291081" sldId="272"/>
        </pc:sldMkLst>
        <pc:spChg chg="mod">
          <ac:chgData name="Kerber Walter" userId="S::kew@tgw-group.com::59c5a682-9dab-4c67-8931-f6e1a99d9749" providerId="AD" clId="Web-{E9F29225-4F0C-4777-A0A3-F6229A1B557F}" dt="2021-05-21T05:20:45.840" v="115" actId="20577"/>
          <ac:spMkLst>
            <pc:docMk/>
            <pc:sldMk cId="2982291081" sldId="272"/>
            <ac:spMk id="2" creationId="{00000000-0000-0000-0000-000000000000}"/>
          </ac:spMkLst>
        </pc:spChg>
        <pc:spChg chg="mod">
          <ac:chgData name="Kerber Walter" userId="S::kew@tgw-group.com::59c5a682-9dab-4c67-8931-f6e1a99d9749" providerId="AD" clId="Web-{E9F29225-4F0C-4777-A0A3-F6229A1B557F}" dt="2021-05-21T05:20:11.371" v="110" actId="20577"/>
          <ac:spMkLst>
            <pc:docMk/>
            <pc:sldMk cId="2982291081" sldId="272"/>
            <ac:spMk id="5" creationId="{00000000-0000-0000-0000-000000000000}"/>
          </ac:spMkLst>
        </pc:spChg>
        <pc:spChg chg="mod">
          <ac:chgData name="Kerber Walter" userId="S::kew@tgw-group.com::59c5a682-9dab-4c67-8931-f6e1a99d9749" providerId="AD" clId="Web-{E9F29225-4F0C-4777-A0A3-F6229A1B557F}" dt="2021-05-21T05:25:13.052" v="164" actId="20577"/>
          <ac:spMkLst>
            <pc:docMk/>
            <pc:sldMk cId="2982291081" sldId="272"/>
            <ac:spMk id="6" creationId="{00000000-0000-0000-0000-000000000000}"/>
          </ac:spMkLst>
        </pc:spChg>
        <pc:picChg chg="add mod">
          <ac:chgData name="Kerber Walter" userId="S::kew@tgw-group.com::59c5a682-9dab-4c67-8931-f6e1a99d9749" providerId="AD" clId="Web-{E9F29225-4F0C-4777-A0A3-F6229A1B557F}" dt="2021-05-21T05:26:00.819" v="169" actId="1076"/>
          <ac:picMkLst>
            <pc:docMk/>
            <pc:sldMk cId="2982291081" sldId="272"/>
            <ac:picMk id="7" creationId="{E8F7BB35-1C57-4BF2-8492-2F27A9B6CDB1}"/>
          </ac:picMkLst>
        </pc:picChg>
        <pc:picChg chg="add mod">
          <ac:chgData name="Kerber Walter" userId="S::kew@tgw-group.com::59c5a682-9dab-4c67-8931-f6e1a99d9749" providerId="AD" clId="Web-{E9F29225-4F0C-4777-A0A3-F6229A1B557F}" dt="2021-05-21T05:26:39.663" v="174" actId="1076"/>
          <ac:picMkLst>
            <pc:docMk/>
            <pc:sldMk cId="2982291081" sldId="272"/>
            <ac:picMk id="10" creationId="{36C8CF6C-EC69-45C1-994E-C7111592AB17}"/>
          </ac:picMkLst>
        </pc:picChg>
      </pc:sldChg>
      <pc:sldChg chg="add replId">
        <pc:chgData name="Kerber Walter" userId="S::kew@tgw-group.com::59c5a682-9dab-4c67-8931-f6e1a99d9749" providerId="AD" clId="Web-{E9F29225-4F0C-4777-A0A3-F6229A1B557F}" dt="2021-05-21T05:20:02.855" v="109"/>
        <pc:sldMkLst>
          <pc:docMk/>
          <pc:sldMk cId="2464945615" sldId="273"/>
        </pc:sldMkLst>
      </pc:sldChg>
    </pc:docChg>
  </pc:docChgLst>
  <pc:docChgLst>
    <pc:chgData name="Kerber Walter" userId="S::kew@tgw-group.com::59c5a682-9dab-4c67-8931-f6e1a99d9749" providerId="AD" clId="Web-{2C76BAF6-D0B8-4DC0-AC2C-D3F4BBCBF0CF}"/>
    <pc:docChg chg="addSld modSld">
      <pc:chgData name="Kerber Walter" userId="S::kew@tgw-group.com::59c5a682-9dab-4c67-8931-f6e1a99d9749" providerId="AD" clId="Web-{2C76BAF6-D0B8-4DC0-AC2C-D3F4BBCBF0CF}" dt="2021-05-21T05:55:32.509" v="273" actId="20577"/>
      <pc:docMkLst>
        <pc:docMk/>
      </pc:docMkLst>
      <pc:sldChg chg="modSp">
        <pc:chgData name="Kerber Walter" userId="S::kew@tgw-group.com::59c5a682-9dab-4c67-8931-f6e1a99d9749" providerId="AD" clId="Web-{2C76BAF6-D0B8-4DC0-AC2C-D3F4BBCBF0CF}" dt="2021-05-21T05:37:58.234" v="190" actId="20577"/>
        <pc:sldMkLst>
          <pc:docMk/>
          <pc:sldMk cId="2464945615" sldId="273"/>
        </pc:sldMkLst>
        <pc:spChg chg="mod">
          <ac:chgData name="Kerber Walter" userId="S::kew@tgw-group.com::59c5a682-9dab-4c67-8931-f6e1a99d9749" providerId="AD" clId="Web-{2C76BAF6-D0B8-4DC0-AC2C-D3F4BBCBF0CF}" dt="2021-05-21T05:37:58.234" v="190" actId="20577"/>
          <ac:spMkLst>
            <pc:docMk/>
            <pc:sldMk cId="2464945615" sldId="273"/>
            <ac:spMk id="6" creationId="{00000000-0000-0000-0000-000000000000}"/>
          </ac:spMkLst>
        </pc:spChg>
      </pc:sldChg>
      <pc:sldChg chg="modSp add replId">
        <pc:chgData name="Kerber Walter" userId="S::kew@tgw-group.com::59c5a682-9dab-4c67-8931-f6e1a99d9749" providerId="AD" clId="Web-{2C76BAF6-D0B8-4DC0-AC2C-D3F4BBCBF0CF}" dt="2021-05-21T05:55:32.509" v="273" actId="20577"/>
        <pc:sldMkLst>
          <pc:docMk/>
          <pc:sldMk cId="1921978527" sldId="274"/>
        </pc:sldMkLst>
        <pc:spChg chg="mod">
          <ac:chgData name="Kerber Walter" userId="S::kew@tgw-group.com::59c5a682-9dab-4c67-8931-f6e1a99d9749" providerId="AD" clId="Web-{2C76BAF6-D0B8-4DC0-AC2C-D3F4BBCBF0CF}" dt="2021-05-21T05:55:32.509" v="273" actId="20577"/>
          <ac:spMkLst>
            <pc:docMk/>
            <pc:sldMk cId="1921978527" sldId="274"/>
            <ac:spMk id="6" creationId="{00000000-0000-0000-0000-000000000000}"/>
          </ac:spMkLst>
        </pc:spChg>
      </pc:sldChg>
    </pc:docChg>
  </pc:docChgLst>
</pc:chgInfo>
</file>

<file path=ppt/charts/_rels/chartEx1.xml.rels><?xml version="1.0" encoding="UTF-8" standalone="yes"?>
<Relationships xmlns="http://schemas.openxmlformats.org/package/2006/relationships"><Relationship Id="rId3" Type="http://schemas.microsoft.com/office/2011/relationships/chartColorStyle" Target="colors1.xml"/><Relationship Id="rId2" Type="http://schemas.microsoft.com/office/2011/relationships/chartStyle" Target="style1.xml"/><Relationship Id="rId1" Type="http://schemas.openxmlformats.org/officeDocument/2006/relationships/oleObject" Target="Book1" TargetMode="External"/></Relationships>
</file>

<file path=ppt/charts/chartEx1.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Sheet1!$A$1:$A$6</cx:f>
        <cx:lvl ptCount="6">
          <cx:pt idx="0">Neuen Code schreiben und verbesserrn</cx:pt>
          <cx:pt idx="1">Code maintenance</cx:pt>
          <cx:pt idx="2">Testing</cx:pt>
          <cx:pt idx="3">Meetings</cx:pt>
          <cx:pt idx="4">Security</cx:pt>
          <cx:pt idx="5">Allgemeines</cx:pt>
        </cx:lvl>
      </cx:strDim>
      <cx:numDim type="size">
        <cx:f>Sheet1!$B$1:$B$6</cx:f>
        <cx:lvl ptCount="6" formatCode="Standard">
          <cx:pt idx="0">39</cx:pt>
          <cx:pt idx="1">22</cx:pt>
          <cx:pt idx="2">15</cx:pt>
          <cx:pt idx="3">14</cx:pt>
          <cx:pt idx="4">3</cx:pt>
          <cx:pt idx="5">7</cx:pt>
        </cx:lvl>
      </cx:numDim>
    </cx:data>
  </cx:chartData>
  <cx:chart>
    <cx:title pos="t" align="ctr" overlay="0">
      <cx:tx>
        <cx:rich>
          <a:bodyPr spcFirstLastPara="1" vertOverflow="ellipsis" wrap="square" lIns="0" tIns="0" rIns="0" bIns="0" anchor="ctr" anchorCtr="1"/>
          <a:lstStyle/>
          <a:p>
            <a:pPr algn="ctr">
              <a:defRPr/>
            </a:pPr>
            <a:r>
              <a:rPr lang="de-DE"/>
              <a:t>Software Developer</a:t>
            </a:r>
          </a:p>
        </cx:rich>
      </cx:tx>
    </cx:title>
    <cx:plotArea>
      <cx:plotAreaRegion>
        <cx:series layoutId="treemap" uniqueId="{4B8E5AEC-53AC-423F-8E18-B9D429A8362B}">
          <cx:dataLabels pos="inEnd">
            <cx:visibility seriesName="0" categoryName="1" value="0"/>
            <cx:dataLabel idx="0" pos="inEnd">
              <cx:txPr>
                <a:bodyPr spcFirstLastPara="1" vertOverflow="ellipsis" wrap="square" lIns="0" tIns="0" rIns="0" bIns="0" anchor="ctr" anchorCtr="1">
                  <a:spAutoFit/>
                </a:bodyPr>
                <a:lstStyle/>
                <a:p>
                  <a:pPr>
                    <a:defRPr sz="1400" b="1"/>
                  </a:pPr>
                  <a:r>
                    <a:rPr lang="de-DE" b="1"/>
                    <a:t>Neuen Code schreiben und verbesserrn</a:t>
                  </a:r>
                </a:p>
              </cx:txPr>
            </cx:dataLabel>
            <cx:dataLabel idx="1" pos="inEnd">
              <cx:txPr>
                <a:bodyPr spcFirstLastPara="1" vertOverflow="ellipsis" wrap="square" lIns="0" tIns="0" rIns="0" bIns="0" anchor="ctr" anchorCtr="1">
                  <a:spAutoFit/>
                </a:bodyPr>
                <a:lstStyle/>
                <a:p>
                  <a:pPr>
                    <a:defRPr sz="1400" b="1"/>
                  </a:pPr>
                  <a:r>
                    <a:rPr lang="de-DE" b="1"/>
                    <a:t>Code maintenance</a:t>
                  </a:r>
                </a:p>
              </cx:txPr>
            </cx:dataLabel>
            <cx:dataLabel idx="2" pos="inEnd">
              <cx:txPr>
                <a:bodyPr spcFirstLastPara="1" vertOverflow="ellipsis" wrap="square" lIns="0" tIns="0" rIns="0" bIns="0" anchor="ctr" anchorCtr="1">
                  <a:spAutoFit/>
                </a:bodyPr>
                <a:lstStyle/>
                <a:p>
                  <a:pPr>
                    <a:defRPr sz="1400" b="1"/>
                  </a:pPr>
                  <a:r>
                    <a:rPr lang="de-DE" sz="1400" b="1"/>
                    <a:t>Testing</a:t>
                  </a:r>
                </a:p>
              </cx:txPr>
            </cx:dataLabel>
            <cx:dataLabel idx="3" pos="inEnd">
              <cx:txPr>
                <a:bodyPr spcFirstLastPara="1" vertOverflow="ellipsis" wrap="square" lIns="0" tIns="0" rIns="0" bIns="0" anchor="ctr" anchorCtr="1">
                  <a:spAutoFit/>
                </a:bodyPr>
                <a:lstStyle/>
                <a:p>
                  <a:pPr>
                    <a:defRPr sz="1400" b="1"/>
                  </a:pPr>
                  <a:r>
                    <a:rPr lang="de-DE" sz="1400" b="1"/>
                    <a:t>Meetings</a:t>
                  </a:r>
                </a:p>
              </cx:txPr>
            </cx:dataLabel>
            <cx:dataLabel idx="4" pos="inEnd">
              <cx:txPr>
                <a:bodyPr spcFirstLastPara="1" vertOverflow="ellipsis" wrap="square" lIns="0" tIns="0" rIns="0" bIns="0" anchor="ctr" anchorCtr="1">
                  <a:spAutoFit/>
                </a:bodyPr>
                <a:lstStyle/>
                <a:p>
                  <a:pPr>
                    <a:defRPr sz="1400" b="1"/>
                  </a:pPr>
                  <a:r>
                    <a:rPr lang="de-DE" b="1"/>
                    <a:t>Security</a:t>
                  </a:r>
                </a:p>
              </cx:txPr>
            </cx:dataLabel>
            <cx:dataLabel idx="5" pos="inEnd">
              <cx:txPr>
                <a:bodyPr spcFirstLastPara="1" vertOverflow="ellipsis" wrap="square" lIns="0" tIns="0" rIns="0" bIns="0" anchor="ctr" anchorCtr="1">
                  <a:spAutoFit/>
                </a:bodyPr>
                <a:lstStyle/>
                <a:p>
                  <a:pPr>
                    <a:defRPr sz="1400" b="1"/>
                  </a:pPr>
                  <a:r>
                    <a:rPr lang="de-DE" sz="1400" b="1"/>
                    <a:t>Allgemeines</a:t>
                  </a:r>
                </a:p>
              </cx:txPr>
            </cx:dataLabel>
          </cx:dataLabels>
          <cx:dataId val="0"/>
          <cx:layoutPr>
            <cx:parentLabelLayout val="overlapping"/>
          </cx:layoutPr>
        </cx:series>
      </cx:plotAreaRegion>
    </cx:plotArea>
    <cx:legend pos="t" align="ctr" overlay="0">
      <cx:txPr>
        <a:bodyPr spcFirstLastPara="1" vertOverflow="ellipsis" wrap="square" lIns="0" tIns="0" rIns="0" bIns="0" anchor="ctr" anchorCtr="1"/>
        <a:lstStyle/>
        <a:p>
          <a:pPr>
            <a:defRPr/>
          </a:pPr>
          <a:endParaRPr lang="de-DE"/>
        </a:p>
      </cx:txPr>
    </cx:legend>
  </cx:chart>
</cx: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410">
  <cs:axisTitle>
    <cs:lnRef idx="0"/>
    <cs:fillRef idx="0"/>
    <cs:effectRef idx="0"/>
    <cs:fontRef idx="minor">
      <a:schemeClr val="tx1">
        <a:lumMod val="65000"/>
        <a:lumOff val="35000"/>
      </a:schemeClr>
    </cs:fontRef>
    <cs:spPr>
      <a:solidFill>
        <a:schemeClr val="bg1">
          <a:lumMod val="65000"/>
        </a:schemeClr>
      </a:solidFill>
      <a:ln w="19050">
        <a:solidFill>
          <a:schemeClr val="bg1"/>
        </a:solidFill>
      </a:ln>
    </cs:spPr>
    <cs:defRPr sz="9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900" kern="1200"/>
  </cs:chartArea>
  <cs:dataLabel>
    <cs:lnRef idx="0"/>
    <cs:fillRef idx="0"/>
    <cs:effectRef idx="0"/>
    <cs:fontRef idx="minor">
      <a:schemeClr val="bg1"/>
    </cs:fontRef>
    <cs:defRPr sz="900" kern="1200"/>
    <cs:bodyPr lIns="38100" tIns="19050" rIns="38100" bIns="19050">
      <a:spAutoFit/>
    </cs:bodyPr>
  </cs:dataLabel>
  <cs:dataLabelCallout>
    <cs:lnRef idx="0"/>
    <cs:fillRef idx="0"/>
    <cs:effectRef idx="0"/>
    <cs:fontRef idx="minor">
      <a:schemeClr val="tx1">
        <a:lumMod val="65000"/>
        <a:lumOff val="35000"/>
      </a:schemeClr>
    </cs:fontRef>
    <cs:spPr>
      <a:solidFill>
        <a:schemeClr val="lt1"/>
      </a:solidFill>
      <a:ln>
        <a:solidFill>
          <a:schemeClr val="dk1">
            <a:lumMod val="25000"/>
            <a:lumOff val="75000"/>
          </a:schemeClr>
        </a:solidFill>
      </a:ln>
    </cs:spPr>
    <cs:defRPr sz="9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a:ln w="19050">
        <a:solidFill>
          <a:schemeClr val="lt1"/>
        </a:solidFill>
      </a:ln>
    </cs:spPr>
  </cs:dataPoint>
  <cs:dataPoint3D>
    <cs:lnRef idx="0"/>
    <cs:fillRef idx="0">
      <cs:styleClr val="auto"/>
    </cs:fillRef>
    <cs:effectRef idx="0"/>
    <cs:fontRef idx="minor">
      <a:schemeClr val="tx1"/>
    </cs:fontRef>
    <cs:spPr>
      <a:solidFill>
        <a:schemeClr val="phClr"/>
      </a:solidFill>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defRPr sz="900"/>
  </cs:dataTable>
  <cs:downBar>
    <cs:lnRef idx="0"/>
    <cs:fillRef idx="0"/>
    <cs:effectRef idx="0"/>
    <cs:fontRef idx="minor">
      <a:schemeClr val="tx1"/>
    </cs:fontRef>
    <cs:spPr>
      <a:solidFill>
        <a:schemeClr val="dk1"/>
      </a:solidFill>
    </cs:spPr>
  </cs:downBar>
  <cs:dropLine>
    <cs:lnRef idx="0"/>
    <cs:fillRef idx="0"/>
    <cs:effectRef idx="0"/>
    <cs:fontRef idx="minor">
      <a:schemeClr val="tx1"/>
    </cs:fontRef>
  </cs:dropLine>
  <cs:errorBar>
    <cs:lnRef idx="0"/>
    <cs:fillRef idx="0"/>
    <cs:effectRef idx="0"/>
    <cs:fontRef idx="minor">
      <a:schemeClr val="tx1"/>
    </cs:fontRef>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lumOff val="10000"/>
          </a:schemeClr>
        </a:solidFill>
        <a:round/>
      </a:ln>
    </cs:spPr>
  </cs:gridlineMinor>
  <cs:hiLoLine>
    <cs:lnRef idx="0"/>
    <cs:fillRef idx="0"/>
    <cs:effectRef idx="0"/>
    <cs:fontRef idx="minor">
      <a:schemeClr val="tx1"/>
    </cs:fontRef>
  </cs:hiLoLine>
  <cs:leaderLine>
    <cs:lnRef idx="0"/>
    <cs:fillRef idx="0"/>
    <cs:effectRef idx="0"/>
    <cs:fontRef idx="minor">
      <a:schemeClr val="tx1"/>
    </cs:fontRef>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900"/>
  </cs:trendlineLabel>
  <cs:upBar>
    <cs:lnRef idx="0"/>
    <cs:fillRef idx="0"/>
    <cs:effectRef idx="0"/>
    <cs:fontRef idx="minor">
      <a:schemeClr val="tx1"/>
    </cs:fontRef>
    <cs:spPr>
      <a:solidFill>
        <a:schemeClr val="lt1"/>
      </a:solidFill>
    </cs:spPr>
  </cs:upBar>
  <cs:valueAxis>
    <cs:lnRef idx="0"/>
    <cs:fillRef idx="0"/>
    <cs:effectRef idx="0"/>
    <cs:fontRef idx="minor">
      <a:schemeClr val="tx1">
        <a:lumMod val="65000"/>
        <a:lumOff val="35000"/>
      </a:schemeClr>
    </cs:fontRef>
    <cs:defRPr sz="900"/>
  </cs:valueAxis>
  <cs:wall>
    <cs:lnRef idx="0"/>
    <cs:fillRef idx="0"/>
    <cs:effectRef idx="0"/>
    <cs:fontRef idx="minor">
      <a:schemeClr val="tx1"/>
    </cs:fontRef>
  </cs:wall>
</cs:chartStyle>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jpeg>
</file>

<file path=ppt/media/image18.jpeg>
</file>

<file path=ppt/media/image19.jpe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jp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5.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Kopfzeilenplatzhalt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de-AT"/>
          </a:p>
        </p:txBody>
      </p:sp>
      <p:sp>
        <p:nvSpPr>
          <p:cNvPr id="3" name="Datumsplatzhalt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29735E6-C3DB-47F5-82D0-00035BB6F7BA}" type="datetimeFigureOut">
              <a:rPr lang="de-AT" smtClean="0"/>
              <a:t>19.04.2022</a:t>
            </a:fld>
            <a:endParaRPr lang="de-AT"/>
          </a:p>
        </p:txBody>
      </p:sp>
      <p:sp>
        <p:nvSpPr>
          <p:cNvPr id="4" name="Folienbildplatzhalt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de-AT"/>
          </a:p>
        </p:txBody>
      </p:sp>
      <p:sp>
        <p:nvSpPr>
          <p:cNvPr id="5" name="Notizenplatzhalt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de-AT"/>
          </a:p>
        </p:txBody>
      </p:sp>
      <p:sp>
        <p:nvSpPr>
          <p:cNvPr id="6" name="Fußzeilenplatzhalt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de-AT"/>
          </a:p>
        </p:txBody>
      </p:sp>
      <p:sp>
        <p:nvSpPr>
          <p:cNvPr id="7" name="Foliennummernplatzhalt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9E85F0C-5E6F-40E1-A421-7F0EDF47AB7D}" type="slidenum">
              <a:rPr lang="de-AT" smtClean="0"/>
              <a:t>‹#›</a:t>
            </a:fld>
            <a:endParaRPr lang="de-AT"/>
          </a:p>
        </p:txBody>
      </p:sp>
    </p:spTree>
    <p:extLst>
      <p:ext uri="{BB962C8B-B14F-4D97-AF65-F5344CB8AC3E}">
        <p14:creationId xmlns:p14="http://schemas.microsoft.com/office/powerpoint/2010/main" val="275960680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de-AT" baseline="0" dirty="0" smtClean="0"/>
              <a:t>Hier eine kleine Vorstellung!</a:t>
            </a:r>
          </a:p>
          <a:p>
            <a:r>
              <a:rPr lang="de-AT" baseline="0" dirty="0" smtClean="0"/>
              <a:t>Ein paar Daten, die zeigen wer ich bin.</a:t>
            </a:r>
          </a:p>
          <a:p>
            <a:r>
              <a:rPr lang="de-AT" baseline="0" dirty="0" smtClean="0"/>
              <a:t>Darf ich euch per du ansprechen? Umgekehrt ist es für mich auch ok! Ich überlasse das aber euch!</a:t>
            </a:r>
          </a:p>
        </p:txBody>
      </p:sp>
      <p:sp>
        <p:nvSpPr>
          <p:cNvPr id="4" name="Slide Number Placeholder 3"/>
          <p:cNvSpPr>
            <a:spLocks noGrp="1"/>
          </p:cNvSpPr>
          <p:nvPr>
            <p:ph type="sldNum" sz="quarter" idx="10"/>
          </p:nvPr>
        </p:nvSpPr>
        <p:spPr/>
        <p:txBody>
          <a:bodyPr/>
          <a:lstStyle/>
          <a:p>
            <a:fld id="{89E85F0C-5E6F-40E1-A421-7F0EDF47AB7D}" type="slidenum">
              <a:rPr lang="de-AT" smtClean="0"/>
              <a:t>2</a:t>
            </a:fld>
            <a:endParaRPr lang="de-AT"/>
          </a:p>
        </p:txBody>
      </p:sp>
    </p:spTree>
    <p:extLst>
      <p:ext uri="{BB962C8B-B14F-4D97-AF65-F5344CB8AC3E}">
        <p14:creationId xmlns:p14="http://schemas.microsoft.com/office/powerpoint/2010/main" val="104969198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de-AT" dirty="0" smtClean="0"/>
              <a:t>Hier sehen wir eine schöne Klasse!</a:t>
            </a:r>
          </a:p>
          <a:p>
            <a:r>
              <a:rPr lang="de-AT" dirty="0" smtClean="0"/>
              <a:t>Was denkt ihr</a:t>
            </a:r>
            <a:r>
              <a:rPr lang="de-AT" baseline="0" dirty="0" smtClean="0"/>
              <a:t> über diesen Code?</a:t>
            </a:r>
          </a:p>
          <a:p>
            <a:r>
              <a:rPr lang="de-AT" baseline="0" dirty="0" smtClean="0"/>
              <a:t>Könnte das noch schlimmer sein?</a:t>
            </a:r>
            <a:endParaRPr lang="de-AT" dirty="0"/>
          </a:p>
        </p:txBody>
      </p:sp>
      <p:sp>
        <p:nvSpPr>
          <p:cNvPr id="4" name="Slide Number Placeholder 3"/>
          <p:cNvSpPr>
            <a:spLocks noGrp="1"/>
          </p:cNvSpPr>
          <p:nvPr>
            <p:ph type="sldNum" sz="quarter" idx="10"/>
          </p:nvPr>
        </p:nvSpPr>
        <p:spPr/>
        <p:txBody>
          <a:bodyPr/>
          <a:lstStyle/>
          <a:p>
            <a:fld id="{89E85F0C-5E6F-40E1-A421-7F0EDF47AB7D}" type="slidenum">
              <a:rPr lang="de-AT" smtClean="0"/>
              <a:t>11</a:t>
            </a:fld>
            <a:endParaRPr lang="de-AT"/>
          </a:p>
        </p:txBody>
      </p:sp>
    </p:spTree>
    <p:extLst>
      <p:ext uri="{BB962C8B-B14F-4D97-AF65-F5344CB8AC3E}">
        <p14:creationId xmlns:p14="http://schemas.microsoft.com/office/powerpoint/2010/main" val="121235787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de-AT" dirty="0" smtClean="0"/>
              <a:t>Die Fragen,</a:t>
            </a:r>
            <a:r>
              <a:rPr lang="de-AT" baseline="0" dirty="0" smtClean="0"/>
              <a:t> die man sich also stellt sind: Was  macht die Klasse oder wofür sind die Daten?</a:t>
            </a:r>
          </a:p>
          <a:p>
            <a:r>
              <a:rPr lang="de-AT" baseline="0" dirty="0" smtClean="0"/>
              <a:t>Wie seht ihr das?</a:t>
            </a:r>
          </a:p>
          <a:p>
            <a:r>
              <a:rPr lang="de-AT" baseline="0" dirty="0" smtClean="0"/>
              <a:t>Kennt jemand von euch irgendwelche Regeln zur Benennung von Klassen, Variablen und Methoden?</a:t>
            </a:r>
            <a:endParaRPr lang="de-AT" dirty="0"/>
          </a:p>
        </p:txBody>
      </p:sp>
      <p:sp>
        <p:nvSpPr>
          <p:cNvPr id="4" name="Slide Number Placeholder 3"/>
          <p:cNvSpPr>
            <a:spLocks noGrp="1"/>
          </p:cNvSpPr>
          <p:nvPr>
            <p:ph type="sldNum" sz="quarter" idx="10"/>
          </p:nvPr>
        </p:nvSpPr>
        <p:spPr/>
        <p:txBody>
          <a:bodyPr/>
          <a:lstStyle/>
          <a:p>
            <a:fld id="{89E85F0C-5E6F-40E1-A421-7F0EDF47AB7D}" type="slidenum">
              <a:rPr lang="de-AT" smtClean="0"/>
              <a:t>12</a:t>
            </a:fld>
            <a:endParaRPr lang="de-AT"/>
          </a:p>
        </p:txBody>
      </p:sp>
    </p:spTree>
    <p:extLst>
      <p:ext uri="{BB962C8B-B14F-4D97-AF65-F5344CB8AC3E}">
        <p14:creationId xmlns:p14="http://schemas.microsoft.com/office/powerpoint/2010/main" val="176570299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de-AT" dirty="0" smtClean="0"/>
              <a:t>Die Fragen,</a:t>
            </a:r>
            <a:r>
              <a:rPr lang="de-AT" baseline="0" dirty="0" smtClean="0"/>
              <a:t> die man sich also stellt sind: Was  macht die Klasse oder wofür sind die Daten?</a:t>
            </a:r>
          </a:p>
          <a:p>
            <a:r>
              <a:rPr lang="de-AT" baseline="0" dirty="0" smtClean="0"/>
              <a:t>Wie seht ihr das?</a:t>
            </a:r>
          </a:p>
          <a:p>
            <a:r>
              <a:rPr lang="de-AT" baseline="0" dirty="0" smtClean="0"/>
              <a:t>Kennt jemand von euch irgendwelche Regeln zur Benennung von Klassen, Variablen und Methoden?</a:t>
            </a:r>
            <a:endParaRPr lang="de-AT" dirty="0"/>
          </a:p>
        </p:txBody>
      </p:sp>
      <p:sp>
        <p:nvSpPr>
          <p:cNvPr id="4" name="Slide Number Placeholder 3"/>
          <p:cNvSpPr>
            <a:spLocks noGrp="1"/>
          </p:cNvSpPr>
          <p:nvPr>
            <p:ph type="sldNum" sz="quarter" idx="10"/>
          </p:nvPr>
        </p:nvSpPr>
        <p:spPr/>
        <p:txBody>
          <a:bodyPr/>
          <a:lstStyle/>
          <a:p>
            <a:fld id="{89E85F0C-5E6F-40E1-A421-7F0EDF47AB7D}" type="slidenum">
              <a:rPr lang="de-AT" smtClean="0"/>
              <a:t>13</a:t>
            </a:fld>
            <a:endParaRPr lang="de-AT"/>
          </a:p>
        </p:txBody>
      </p:sp>
    </p:spTree>
    <p:extLst>
      <p:ext uri="{BB962C8B-B14F-4D97-AF65-F5344CB8AC3E}">
        <p14:creationId xmlns:p14="http://schemas.microsoft.com/office/powerpoint/2010/main" val="134479276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de-AT" dirty="0" smtClean="0"/>
              <a:t>Hier ein paar Regeln zu Klassen, die ihr wahrscheinlich</a:t>
            </a:r>
            <a:r>
              <a:rPr lang="de-AT" baseline="0" dirty="0" smtClean="0"/>
              <a:t> kennt!</a:t>
            </a:r>
          </a:p>
          <a:p>
            <a:r>
              <a:rPr lang="de-AT" baseline="0" dirty="0" smtClean="0"/>
              <a:t>Die Konsequenzen von schlechtem </a:t>
            </a:r>
            <a:r>
              <a:rPr lang="de-AT" baseline="0" dirty="0" err="1" smtClean="0"/>
              <a:t>Naming</a:t>
            </a:r>
            <a:r>
              <a:rPr lang="de-AT" baseline="0" dirty="0" smtClean="0"/>
              <a:t> gehen natürlich noch viel weiter </a:t>
            </a:r>
            <a:r>
              <a:rPr lang="de-AT" baseline="0" dirty="0" smtClean="0">
                <a:sym typeface="Wingdings" panose="05000000000000000000" pitchFamily="2" charset="2"/>
              </a:rPr>
              <a:t> Code kann unlesbar, nicht verstehbar und </a:t>
            </a:r>
            <a:r>
              <a:rPr lang="de-AT" baseline="0" dirty="0" err="1" smtClean="0">
                <a:sym typeface="Wingdings" panose="05000000000000000000" pitchFamily="2" charset="2"/>
              </a:rPr>
              <a:t>unwartbar</a:t>
            </a:r>
            <a:r>
              <a:rPr lang="de-AT" baseline="0" dirty="0" smtClean="0">
                <a:sym typeface="Wingdings" panose="05000000000000000000" pitchFamily="2" charset="2"/>
              </a:rPr>
              <a:t> werden.</a:t>
            </a:r>
          </a:p>
          <a:p>
            <a:endParaRPr lang="de-AT" baseline="0" dirty="0" smtClean="0">
              <a:sym typeface="Wingdings" panose="05000000000000000000" pitchFamily="2" charset="2"/>
            </a:endParaRPr>
          </a:p>
          <a:p>
            <a:r>
              <a:rPr lang="de-AT" baseline="0" dirty="0" smtClean="0">
                <a:sym typeface="Wingdings" panose="05000000000000000000" pitchFamily="2" charset="2"/>
              </a:rPr>
              <a:t>Es gibt Entwickler, die witzig sein wollen und Kunstwörter für ihre Klassen suchen, weil sie das als kreative Verewigung im Code sehen.</a:t>
            </a:r>
          </a:p>
          <a:p>
            <a:r>
              <a:rPr lang="de-AT" baseline="0" dirty="0" smtClean="0">
                <a:sym typeface="Wingdings" panose="05000000000000000000" pitchFamily="2" charset="2"/>
              </a:rPr>
              <a:t>Das Problem dabei ist, dass das nur einer oder wenige witzig finden.</a:t>
            </a:r>
          </a:p>
          <a:p>
            <a:endParaRPr lang="de-AT" baseline="0" dirty="0" smtClean="0">
              <a:sym typeface="Wingdings" panose="05000000000000000000" pitchFamily="2" charset="2"/>
            </a:endParaRPr>
          </a:p>
          <a:p>
            <a:r>
              <a:rPr lang="de-AT" baseline="0" dirty="0" smtClean="0">
                <a:sym typeface="Wingdings" panose="05000000000000000000" pitchFamily="2" charset="2"/>
              </a:rPr>
              <a:t>Ich hatte einmal einen Kollegen, der verwendete immer wieder Akronyme, die nichts mit dem Themengebiet zu tun hatte (ein </a:t>
            </a:r>
            <a:r>
              <a:rPr lang="de-AT" baseline="0" dirty="0" err="1" smtClean="0">
                <a:sym typeface="Wingdings" panose="05000000000000000000" pitchFamily="2" charset="2"/>
              </a:rPr>
              <a:t>Bsp</a:t>
            </a:r>
            <a:r>
              <a:rPr lang="de-AT" baseline="0" dirty="0" smtClean="0">
                <a:sym typeface="Wingdings" panose="05000000000000000000" pitchFamily="2" charset="2"/>
              </a:rPr>
              <a:t>: LC für Load Carrier, was ok sein kann). Sein Akronym war LAGO und stand für Blödsinn -&gt; Ich wunderte mich immer wieder dieses Wort zu finden -&gt; schlecht und Zeitverschwendung</a:t>
            </a:r>
            <a:endParaRPr lang="de-AT" dirty="0"/>
          </a:p>
        </p:txBody>
      </p:sp>
      <p:sp>
        <p:nvSpPr>
          <p:cNvPr id="4" name="Slide Number Placeholder 3"/>
          <p:cNvSpPr>
            <a:spLocks noGrp="1"/>
          </p:cNvSpPr>
          <p:nvPr>
            <p:ph type="sldNum" sz="quarter" idx="10"/>
          </p:nvPr>
        </p:nvSpPr>
        <p:spPr/>
        <p:txBody>
          <a:bodyPr/>
          <a:lstStyle/>
          <a:p>
            <a:fld id="{89E85F0C-5E6F-40E1-A421-7F0EDF47AB7D}" type="slidenum">
              <a:rPr lang="de-AT" smtClean="0"/>
              <a:t>14</a:t>
            </a:fld>
            <a:endParaRPr lang="de-AT"/>
          </a:p>
        </p:txBody>
      </p:sp>
    </p:spTree>
    <p:extLst>
      <p:ext uri="{BB962C8B-B14F-4D97-AF65-F5344CB8AC3E}">
        <p14:creationId xmlns:p14="http://schemas.microsoft.com/office/powerpoint/2010/main" val="133132834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de-AT" dirty="0" smtClean="0"/>
              <a:t>Kurzer Zwischenschritt:</a:t>
            </a:r>
            <a:r>
              <a:rPr lang="de-AT" baseline="0" dirty="0" smtClean="0"/>
              <a:t> Kurzer Ausflug zum ersten Prinzip der SOLID </a:t>
            </a:r>
            <a:r>
              <a:rPr lang="de-AT" baseline="0" dirty="0" err="1" smtClean="0"/>
              <a:t>Principles</a:t>
            </a:r>
            <a:endParaRPr lang="de-AT" baseline="0" dirty="0" smtClean="0"/>
          </a:p>
          <a:p>
            <a:r>
              <a:rPr lang="de-AT" baseline="0" dirty="0" smtClean="0"/>
              <a:t>Kennt jemand dieses Prinzip. Kling einfach, ist es aber nicht.</a:t>
            </a:r>
          </a:p>
          <a:p>
            <a:r>
              <a:rPr lang="de-AT" baseline="0" dirty="0" smtClean="0"/>
              <a:t>Die blaue Box, geht noch aber was meint man mit der grünen Box?</a:t>
            </a:r>
            <a:endParaRPr lang="de-AT" dirty="0"/>
          </a:p>
        </p:txBody>
      </p:sp>
      <p:sp>
        <p:nvSpPr>
          <p:cNvPr id="4" name="Slide Number Placeholder 3"/>
          <p:cNvSpPr>
            <a:spLocks noGrp="1"/>
          </p:cNvSpPr>
          <p:nvPr>
            <p:ph type="sldNum" sz="quarter" idx="10"/>
          </p:nvPr>
        </p:nvSpPr>
        <p:spPr/>
        <p:txBody>
          <a:bodyPr/>
          <a:lstStyle/>
          <a:p>
            <a:fld id="{89E85F0C-5E6F-40E1-A421-7F0EDF47AB7D}" type="slidenum">
              <a:rPr lang="de-AT" smtClean="0"/>
              <a:t>15</a:t>
            </a:fld>
            <a:endParaRPr lang="de-AT"/>
          </a:p>
        </p:txBody>
      </p:sp>
    </p:spTree>
    <p:extLst>
      <p:ext uri="{BB962C8B-B14F-4D97-AF65-F5344CB8AC3E}">
        <p14:creationId xmlns:p14="http://schemas.microsoft.com/office/powerpoint/2010/main" val="199068581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de-AT" dirty="0" smtClean="0"/>
              <a:t>Hier ein kleines Beispiel: Was könnte man machen?</a:t>
            </a:r>
          </a:p>
          <a:p>
            <a:endParaRPr lang="de-AT" dirty="0" smtClean="0"/>
          </a:p>
          <a:p>
            <a:r>
              <a:rPr lang="de-AT" dirty="0" smtClean="0"/>
              <a:t>Jede</a:t>
            </a:r>
            <a:r>
              <a:rPr lang="de-AT" baseline="0" dirty="0" smtClean="0"/>
              <a:t> einzelne Methode in eine Klasse geben, die klar macht was in der Klasse zu finden ist!</a:t>
            </a:r>
          </a:p>
          <a:p>
            <a:r>
              <a:rPr lang="de-AT" baseline="0" dirty="0" smtClean="0"/>
              <a:t>Man kann jetzt natürlich sagen, dass das ein Overkill ist aber meist füllen sich die konkreteren Klassen relativ schnell mit dazugehörigen Methoden</a:t>
            </a:r>
            <a:endParaRPr lang="de-AT" dirty="0"/>
          </a:p>
        </p:txBody>
      </p:sp>
      <p:sp>
        <p:nvSpPr>
          <p:cNvPr id="4" name="Slide Number Placeholder 3"/>
          <p:cNvSpPr>
            <a:spLocks noGrp="1"/>
          </p:cNvSpPr>
          <p:nvPr>
            <p:ph type="sldNum" sz="quarter" idx="10"/>
          </p:nvPr>
        </p:nvSpPr>
        <p:spPr/>
        <p:txBody>
          <a:bodyPr/>
          <a:lstStyle/>
          <a:p>
            <a:fld id="{89E85F0C-5E6F-40E1-A421-7F0EDF47AB7D}" type="slidenum">
              <a:rPr lang="de-AT" smtClean="0"/>
              <a:t>16</a:t>
            </a:fld>
            <a:endParaRPr lang="de-AT"/>
          </a:p>
        </p:txBody>
      </p:sp>
    </p:spTree>
    <p:extLst>
      <p:ext uri="{BB962C8B-B14F-4D97-AF65-F5344CB8AC3E}">
        <p14:creationId xmlns:p14="http://schemas.microsoft.com/office/powerpoint/2010/main" val="250395441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de-AT" dirty="0" smtClean="0"/>
              <a:t>Folgende zwei sehr effektiven Lösungen gibt es.</a:t>
            </a:r>
          </a:p>
          <a:p>
            <a:r>
              <a:rPr lang="de-AT" dirty="0" smtClean="0"/>
              <a:t>Split</a:t>
            </a:r>
            <a:r>
              <a:rPr lang="de-AT" baseline="0" dirty="0" smtClean="0"/>
              <a:t> </a:t>
            </a:r>
            <a:r>
              <a:rPr lang="de-AT" baseline="0" dirty="0" err="1" smtClean="0"/>
              <a:t>and</a:t>
            </a:r>
            <a:r>
              <a:rPr lang="de-AT" baseline="0" dirty="0" smtClean="0"/>
              <a:t> </a:t>
            </a:r>
            <a:r>
              <a:rPr lang="de-AT" baseline="0" dirty="0" err="1" smtClean="0"/>
              <a:t>Rename</a:t>
            </a:r>
            <a:r>
              <a:rPr lang="de-AT" baseline="0" dirty="0" smtClean="0"/>
              <a:t>!</a:t>
            </a:r>
            <a:endParaRPr lang="de-AT" dirty="0"/>
          </a:p>
        </p:txBody>
      </p:sp>
      <p:sp>
        <p:nvSpPr>
          <p:cNvPr id="4" name="Slide Number Placeholder 3"/>
          <p:cNvSpPr>
            <a:spLocks noGrp="1"/>
          </p:cNvSpPr>
          <p:nvPr>
            <p:ph type="sldNum" sz="quarter" idx="10"/>
          </p:nvPr>
        </p:nvSpPr>
        <p:spPr/>
        <p:txBody>
          <a:bodyPr/>
          <a:lstStyle/>
          <a:p>
            <a:fld id="{89E85F0C-5E6F-40E1-A421-7F0EDF47AB7D}" type="slidenum">
              <a:rPr lang="de-AT" smtClean="0"/>
              <a:t>17</a:t>
            </a:fld>
            <a:endParaRPr lang="de-AT"/>
          </a:p>
        </p:txBody>
      </p:sp>
    </p:spTree>
    <p:extLst>
      <p:ext uri="{BB962C8B-B14F-4D97-AF65-F5344CB8AC3E}">
        <p14:creationId xmlns:p14="http://schemas.microsoft.com/office/powerpoint/2010/main" val="2308706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de-AT" dirty="0" smtClean="0"/>
              <a:t>Ich</a:t>
            </a:r>
            <a:r>
              <a:rPr lang="de-AT" baseline="0" dirty="0" smtClean="0"/>
              <a:t> habe das als Tipp klassifiziert, da es immer Situationen gibt, die dann auch wieder diesen Tipp relativieren</a:t>
            </a:r>
            <a:endParaRPr lang="de-AT" dirty="0"/>
          </a:p>
        </p:txBody>
      </p:sp>
      <p:sp>
        <p:nvSpPr>
          <p:cNvPr id="4" name="Slide Number Placeholder 3"/>
          <p:cNvSpPr>
            <a:spLocks noGrp="1"/>
          </p:cNvSpPr>
          <p:nvPr>
            <p:ph type="sldNum" sz="quarter" idx="10"/>
          </p:nvPr>
        </p:nvSpPr>
        <p:spPr/>
        <p:txBody>
          <a:bodyPr/>
          <a:lstStyle/>
          <a:p>
            <a:fld id="{89E85F0C-5E6F-40E1-A421-7F0EDF47AB7D}" type="slidenum">
              <a:rPr lang="de-AT" smtClean="0"/>
              <a:t>18</a:t>
            </a:fld>
            <a:endParaRPr lang="de-AT"/>
          </a:p>
        </p:txBody>
      </p:sp>
    </p:spTree>
    <p:extLst>
      <p:ext uri="{BB962C8B-B14F-4D97-AF65-F5344CB8AC3E}">
        <p14:creationId xmlns:p14="http://schemas.microsoft.com/office/powerpoint/2010/main" val="205045055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de-AT" dirty="0" smtClean="0"/>
              <a:t>Es gibt anbei übliche Bezeichnungen, die spezifischer und geläufiger sind.</a:t>
            </a:r>
          </a:p>
          <a:p>
            <a:r>
              <a:rPr lang="de-AT" dirty="0" smtClean="0"/>
              <a:t>Es gibt auch Zusammenhänge zu Patterns, falls die jemand kennt.</a:t>
            </a:r>
          </a:p>
          <a:p>
            <a:endParaRPr lang="de-AT" dirty="0" smtClean="0"/>
          </a:p>
          <a:p>
            <a:r>
              <a:rPr lang="de-AT" dirty="0" smtClean="0"/>
              <a:t>Hier noch zwei Beispiele</a:t>
            </a:r>
            <a:endParaRPr lang="de-AT" dirty="0"/>
          </a:p>
        </p:txBody>
      </p:sp>
      <p:sp>
        <p:nvSpPr>
          <p:cNvPr id="4" name="Slide Number Placeholder 3"/>
          <p:cNvSpPr>
            <a:spLocks noGrp="1"/>
          </p:cNvSpPr>
          <p:nvPr>
            <p:ph type="sldNum" sz="quarter" idx="10"/>
          </p:nvPr>
        </p:nvSpPr>
        <p:spPr/>
        <p:txBody>
          <a:bodyPr/>
          <a:lstStyle/>
          <a:p>
            <a:fld id="{89E85F0C-5E6F-40E1-A421-7F0EDF47AB7D}" type="slidenum">
              <a:rPr lang="de-AT" smtClean="0"/>
              <a:t>19</a:t>
            </a:fld>
            <a:endParaRPr lang="de-AT"/>
          </a:p>
        </p:txBody>
      </p:sp>
    </p:spTree>
    <p:extLst>
      <p:ext uri="{BB962C8B-B14F-4D97-AF65-F5344CB8AC3E}">
        <p14:creationId xmlns:p14="http://schemas.microsoft.com/office/powerpoint/2010/main" val="3780341259"/>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de-AT" dirty="0" smtClean="0"/>
              <a:t>Die</a:t>
            </a:r>
            <a:r>
              <a:rPr lang="de-AT" baseline="0" dirty="0" smtClean="0"/>
              <a:t> Grenze des </a:t>
            </a:r>
            <a:r>
              <a:rPr lang="de-AT" baseline="0" dirty="0" err="1" smtClean="0"/>
              <a:t>Namings</a:t>
            </a:r>
            <a:r>
              <a:rPr lang="de-AT" baseline="0" dirty="0" smtClean="0"/>
              <a:t> zeigt uns eine Klasse, die es im Spring Framework gibt.</a:t>
            </a:r>
          </a:p>
          <a:p>
            <a:endParaRPr lang="de-AT" baseline="0" dirty="0" smtClean="0"/>
          </a:p>
          <a:p>
            <a:r>
              <a:rPr lang="de-AT" baseline="0" dirty="0" smtClean="0"/>
              <a:t>Es kann einen guten Grund für diesen Namen geben, aber ich würde lieber nicht in dieser Codebasis arbeiten! </a:t>
            </a:r>
            <a:r>
              <a:rPr lang="de-AT" baseline="0" dirty="0" smtClean="0">
                <a:sym typeface="Wingdings" panose="05000000000000000000" pitchFamily="2" charset="2"/>
              </a:rPr>
              <a:t></a:t>
            </a:r>
          </a:p>
          <a:p>
            <a:endParaRPr lang="de-AT" baseline="0" dirty="0" smtClean="0">
              <a:sym typeface="Wingdings" panose="05000000000000000000" pitchFamily="2" charset="2"/>
            </a:endParaRPr>
          </a:p>
          <a:p>
            <a:r>
              <a:rPr lang="de-AT" baseline="0" dirty="0" smtClean="0">
                <a:sym typeface="Wingdings" panose="05000000000000000000" pitchFamily="2" charset="2"/>
              </a:rPr>
              <a:t>Die 3 S sind da schon besser</a:t>
            </a:r>
            <a:endParaRPr lang="de-AT" dirty="0"/>
          </a:p>
        </p:txBody>
      </p:sp>
      <p:sp>
        <p:nvSpPr>
          <p:cNvPr id="4" name="Slide Number Placeholder 3"/>
          <p:cNvSpPr>
            <a:spLocks noGrp="1"/>
          </p:cNvSpPr>
          <p:nvPr>
            <p:ph type="sldNum" sz="quarter" idx="10"/>
          </p:nvPr>
        </p:nvSpPr>
        <p:spPr/>
        <p:txBody>
          <a:bodyPr/>
          <a:lstStyle/>
          <a:p>
            <a:fld id="{89E85F0C-5E6F-40E1-A421-7F0EDF47AB7D}" type="slidenum">
              <a:rPr lang="de-AT" smtClean="0"/>
              <a:t>20</a:t>
            </a:fld>
            <a:endParaRPr lang="de-AT"/>
          </a:p>
        </p:txBody>
      </p:sp>
    </p:spTree>
    <p:extLst>
      <p:ext uri="{BB962C8B-B14F-4D97-AF65-F5344CB8AC3E}">
        <p14:creationId xmlns:p14="http://schemas.microsoft.com/office/powerpoint/2010/main" val="279066134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de-AT" dirty="0" smtClean="0"/>
              <a:t>Ich habe mir überlegt, was für euch in</a:t>
            </a:r>
            <a:r>
              <a:rPr lang="de-AT" baseline="0" dirty="0" smtClean="0"/>
              <a:t> den ca. 3 Stunden, die wir zur Verfügung haben, interessant sein könnte.</a:t>
            </a:r>
          </a:p>
          <a:p>
            <a:r>
              <a:rPr lang="de-AT" baseline="0" dirty="0" smtClean="0"/>
              <a:t>Auf der einen Seite hat uns Herr </a:t>
            </a:r>
            <a:r>
              <a:rPr lang="de-AT" baseline="0" dirty="0" err="1" smtClean="0"/>
              <a:t>Stieblehner</a:t>
            </a:r>
            <a:r>
              <a:rPr lang="de-AT" baseline="0" dirty="0" smtClean="0"/>
              <a:t> gezeigt, was die TGW so macht und damit haben wir schon ein Beispiel, das wir uns ansehen können.</a:t>
            </a:r>
          </a:p>
          <a:p>
            <a:r>
              <a:rPr lang="de-AT" baseline="0" dirty="0" smtClean="0"/>
              <a:t>Auf der anderen Seite möchte ich gerne über allgemein Themen in der Software Entwicklung sprechen. </a:t>
            </a:r>
          </a:p>
          <a:p>
            <a:r>
              <a:rPr lang="de-AT" baseline="0" dirty="0" smtClean="0"/>
              <a:t>Das Thema vom lesbaren und wartbaren Code ist für euch wahrscheinlich noch ein bisschen abstrakt aber ich denke alle, die schon angefangen haben Projekte in Teams umzusetzen kennen sich aus.</a:t>
            </a:r>
          </a:p>
          <a:p>
            <a:r>
              <a:rPr lang="de-AT" baseline="0" dirty="0" smtClean="0"/>
              <a:t>Wie schaut das aus, wieviel von euch arbeiten an einem Projekt? Vielleicht gibt es auch jemanden, der/die in einem Open Source Projekt mit arbeitet! </a:t>
            </a:r>
          </a:p>
          <a:p>
            <a:r>
              <a:rPr lang="de-AT" baseline="0" dirty="0" smtClean="0"/>
              <a:t>Hier sehe ich ein riesiges Potential, das zum Beispiel auch bei uns in der Firma oft nicht genutzt wird.</a:t>
            </a:r>
          </a:p>
          <a:p>
            <a:r>
              <a:rPr lang="de-AT" baseline="0" dirty="0" smtClean="0"/>
              <a:t>Ich möchte euch sonst auch noch Prinzipien vorstellen, die ihr vielleicht eh schon kennt. Aus meiner Sicht ist das ein Thema, das man immer wieder betrachten kann.</a:t>
            </a:r>
          </a:p>
          <a:p>
            <a:r>
              <a:rPr lang="de-AT" baseline="0" dirty="0" smtClean="0"/>
              <a:t>Am Ende möchte ich noch Verbesserung in unserem Code Beispiel, das ich euch zur Verfügung stelle, besprechen.</a:t>
            </a:r>
          </a:p>
          <a:p>
            <a:r>
              <a:rPr lang="de-AT" baseline="0" dirty="0" smtClean="0"/>
              <a:t>Wenn es notwendig ist, ändern wir die Agenda! Ich möchte, dass es für euch nicht langweilig wird, daher meldet euch, wenn wir uns in eine Richtung bewegen, die zu abstrakt, langweilig oder uninteressant ist.</a:t>
            </a:r>
          </a:p>
        </p:txBody>
      </p:sp>
      <p:sp>
        <p:nvSpPr>
          <p:cNvPr id="4" name="Slide Number Placeholder 3"/>
          <p:cNvSpPr>
            <a:spLocks noGrp="1"/>
          </p:cNvSpPr>
          <p:nvPr>
            <p:ph type="sldNum" sz="quarter" idx="10"/>
          </p:nvPr>
        </p:nvSpPr>
        <p:spPr/>
        <p:txBody>
          <a:bodyPr/>
          <a:lstStyle/>
          <a:p>
            <a:fld id="{89E85F0C-5E6F-40E1-A421-7F0EDF47AB7D}" type="slidenum">
              <a:rPr lang="de-AT" smtClean="0"/>
              <a:t>3</a:t>
            </a:fld>
            <a:endParaRPr lang="de-AT"/>
          </a:p>
        </p:txBody>
      </p:sp>
    </p:spTree>
    <p:extLst>
      <p:ext uri="{BB962C8B-B14F-4D97-AF65-F5344CB8AC3E}">
        <p14:creationId xmlns:p14="http://schemas.microsoft.com/office/powerpoint/2010/main" val="2212802558"/>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de-AT" dirty="0" smtClean="0"/>
              <a:t>Das Benennen</a:t>
            </a:r>
            <a:r>
              <a:rPr lang="de-AT" baseline="0" dirty="0" smtClean="0"/>
              <a:t> von Variablen ist sicher bekannt und hier gibt es sicher noch mehr Tipps.</a:t>
            </a:r>
          </a:p>
          <a:p>
            <a:r>
              <a:rPr lang="de-AT" baseline="0" dirty="0" smtClean="0"/>
              <a:t>Für mich sind das die wichtigsten Tipps!</a:t>
            </a:r>
          </a:p>
          <a:p>
            <a:endParaRPr lang="de-AT" dirty="0"/>
          </a:p>
        </p:txBody>
      </p:sp>
      <p:sp>
        <p:nvSpPr>
          <p:cNvPr id="4" name="Slide Number Placeholder 3"/>
          <p:cNvSpPr>
            <a:spLocks noGrp="1"/>
          </p:cNvSpPr>
          <p:nvPr>
            <p:ph type="sldNum" sz="quarter" idx="10"/>
          </p:nvPr>
        </p:nvSpPr>
        <p:spPr/>
        <p:txBody>
          <a:bodyPr/>
          <a:lstStyle/>
          <a:p>
            <a:fld id="{89E85F0C-5E6F-40E1-A421-7F0EDF47AB7D}" type="slidenum">
              <a:rPr lang="de-AT" smtClean="0"/>
              <a:t>21</a:t>
            </a:fld>
            <a:endParaRPr lang="de-AT"/>
          </a:p>
        </p:txBody>
      </p:sp>
    </p:spTree>
    <p:extLst>
      <p:ext uri="{BB962C8B-B14F-4D97-AF65-F5344CB8AC3E}">
        <p14:creationId xmlns:p14="http://schemas.microsoft.com/office/powerpoint/2010/main" val="891608127"/>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de-AT" dirty="0" smtClean="0"/>
              <a:t>Die 3. Variante ist spezifisch in 2 Worten und </a:t>
            </a:r>
            <a:r>
              <a:rPr lang="de-AT" dirty="0" err="1" smtClean="0"/>
              <a:t>camelCase</a:t>
            </a:r>
            <a:r>
              <a:rPr lang="de-AT" dirty="0" smtClean="0"/>
              <a:t>. Natürlich</a:t>
            </a:r>
            <a:r>
              <a:rPr lang="de-AT" baseline="0" dirty="0" smtClean="0"/>
              <a:t> kennen wir hier den Kontext nicht, somit könnte es auch ein kompletter Fehlgriff sein!</a:t>
            </a:r>
            <a:endParaRPr lang="de-AT" dirty="0"/>
          </a:p>
        </p:txBody>
      </p:sp>
      <p:sp>
        <p:nvSpPr>
          <p:cNvPr id="4" name="Slide Number Placeholder 3"/>
          <p:cNvSpPr>
            <a:spLocks noGrp="1"/>
          </p:cNvSpPr>
          <p:nvPr>
            <p:ph type="sldNum" sz="quarter" idx="10"/>
          </p:nvPr>
        </p:nvSpPr>
        <p:spPr/>
        <p:txBody>
          <a:bodyPr/>
          <a:lstStyle/>
          <a:p>
            <a:fld id="{89E85F0C-5E6F-40E1-A421-7F0EDF47AB7D}" type="slidenum">
              <a:rPr lang="de-AT" smtClean="0"/>
              <a:t>22</a:t>
            </a:fld>
            <a:endParaRPr lang="de-AT"/>
          </a:p>
        </p:txBody>
      </p:sp>
    </p:spTree>
    <p:extLst>
      <p:ext uri="{BB962C8B-B14F-4D97-AF65-F5344CB8AC3E}">
        <p14:creationId xmlns:p14="http://schemas.microsoft.com/office/powerpoint/2010/main" val="1235093477"/>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de-AT" dirty="0" smtClean="0"/>
              <a:t>Eine einzige Regel! </a:t>
            </a:r>
            <a:endParaRPr lang="de-AT" baseline="0" dirty="0" smtClean="0"/>
          </a:p>
          <a:p>
            <a:endParaRPr lang="de-AT" dirty="0"/>
          </a:p>
        </p:txBody>
      </p:sp>
      <p:sp>
        <p:nvSpPr>
          <p:cNvPr id="4" name="Slide Number Placeholder 3"/>
          <p:cNvSpPr>
            <a:spLocks noGrp="1"/>
          </p:cNvSpPr>
          <p:nvPr>
            <p:ph type="sldNum" sz="quarter" idx="10"/>
          </p:nvPr>
        </p:nvSpPr>
        <p:spPr/>
        <p:txBody>
          <a:bodyPr/>
          <a:lstStyle/>
          <a:p>
            <a:fld id="{89E85F0C-5E6F-40E1-A421-7F0EDF47AB7D}" type="slidenum">
              <a:rPr lang="de-AT" smtClean="0"/>
              <a:t>23</a:t>
            </a:fld>
            <a:endParaRPr lang="de-AT"/>
          </a:p>
        </p:txBody>
      </p:sp>
    </p:spTree>
    <p:extLst>
      <p:ext uri="{BB962C8B-B14F-4D97-AF65-F5344CB8AC3E}">
        <p14:creationId xmlns:p14="http://schemas.microsoft.com/office/powerpoint/2010/main" val="3439418814"/>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de-AT" dirty="0" smtClean="0"/>
              <a:t>Hier ein Beispiel, wie man Methodennamen</a:t>
            </a:r>
            <a:r>
              <a:rPr lang="de-AT" baseline="0" dirty="0" smtClean="0"/>
              <a:t> zusammen stellt!</a:t>
            </a:r>
          </a:p>
          <a:p>
            <a:r>
              <a:rPr lang="de-AT" baseline="0" dirty="0" smtClean="0"/>
              <a:t>Unteres Beispiel ist die Ergänzung zum Beispiel der Variablennamen</a:t>
            </a:r>
            <a:endParaRPr lang="de-AT" dirty="0"/>
          </a:p>
        </p:txBody>
      </p:sp>
      <p:sp>
        <p:nvSpPr>
          <p:cNvPr id="4" name="Slide Number Placeholder 3"/>
          <p:cNvSpPr>
            <a:spLocks noGrp="1"/>
          </p:cNvSpPr>
          <p:nvPr>
            <p:ph type="sldNum" sz="quarter" idx="10"/>
          </p:nvPr>
        </p:nvSpPr>
        <p:spPr/>
        <p:txBody>
          <a:bodyPr/>
          <a:lstStyle/>
          <a:p>
            <a:fld id="{89E85F0C-5E6F-40E1-A421-7F0EDF47AB7D}" type="slidenum">
              <a:rPr lang="de-AT" smtClean="0"/>
              <a:t>24</a:t>
            </a:fld>
            <a:endParaRPr lang="de-AT"/>
          </a:p>
        </p:txBody>
      </p:sp>
    </p:spTree>
    <p:extLst>
      <p:ext uri="{BB962C8B-B14F-4D97-AF65-F5344CB8AC3E}">
        <p14:creationId xmlns:p14="http://schemas.microsoft.com/office/powerpoint/2010/main" val="2649045273"/>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de-AT" dirty="0" smtClean="0"/>
              <a:t>Alle</a:t>
            </a:r>
            <a:r>
              <a:rPr lang="de-AT" baseline="0" dirty="0" smtClean="0"/>
              <a:t> Regeln haben wie immer Ausnahmen.</a:t>
            </a:r>
          </a:p>
          <a:p>
            <a:r>
              <a:rPr lang="de-AT" baseline="0" dirty="0" err="1" smtClean="0"/>
              <a:t>Concat</a:t>
            </a:r>
            <a:r>
              <a:rPr lang="de-AT" baseline="0" dirty="0" smtClean="0"/>
              <a:t> = nur ein Wort</a:t>
            </a:r>
          </a:p>
          <a:p>
            <a:r>
              <a:rPr lang="de-AT" baseline="0" dirty="0" err="1" smtClean="0"/>
              <a:t>toUpperCase</a:t>
            </a:r>
            <a:r>
              <a:rPr lang="de-AT" baseline="0" dirty="0" smtClean="0"/>
              <a:t> = sind 3 Worte</a:t>
            </a:r>
          </a:p>
          <a:p>
            <a:r>
              <a:rPr lang="de-AT" baseline="0" dirty="0" err="1" smtClean="0"/>
              <a:t>startsWith</a:t>
            </a:r>
            <a:r>
              <a:rPr lang="de-AT" baseline="0" dirty="0" smtClean="0"/>
              <a:t> = zweites Wort ist kein Hauptwort</a:t>
            </a:r>
            <a:endParaRPr lang="de-AT" dirty="0"/>
          </a:p>
        </p:txBody>
      </p:sp>
      <p:sp>
        <p:nvSpPr>
          <p:cNvPr id="4" name="Slide Number Placeholder 3"/>
          <p:cNvSpPr>
            <a:spLocks noGrp="1"/>
          </p:cNvSpPr>
          <p:nvPr>
            <p:ph type="sldNum" sz="quarter" idx="10"/>
          </p:nvPr>
        </p:nvSpPr>
        <p:spPr/>
        <p:txBody>
          <a:bodyPr/>
          <a:lstStyle/>
          <a:p>
            <a:fld id="{89E85F0C-5E6F-40E1-A421-7F0EDF47AB7D}" type="slidenum">
              <a:rPr lang="de-AT" smtClean="0"/>
              <a:t>25</a:t>
            </a:fld>
            <a:endParaRPr lang="de-AT"/>
          </a:p>
        </p:txBody>
      </p:sp>
    </p:spTree>
    <p:extLst>
      <p:ext uri="{BB962C8B-B14F-4D97-AF65-F5344CB8AC3E}">
        <p14:creationId xmlns:p14="http://schemas.microsoft.com/office/powerpoint/2010/main" val="2903641557"/>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de-AT" dirty="0" smtClean="0"/>
              <a:t>Nicht</a:t>
            </a:r>
            <a:r>
              <a:rPr lang="de-AT" baseline="0" dirty="0" smtClean="0"/>
              <a:t> Regeln sind auch immer gut! Diese gelten wie immer nur </a:t>
            </a:r>
            <a:r>
              <a:rPr lang="de-AT" baseline="0" dirty="0" err="1" smtClean="0"/>
              <a:t>eingschränkt</a:t>
            </a:r>
            <a:endParaRPr lang="de-AT" dirty="0"/>
          </a:p>
        </p:txBody>
      </p:sp>
      <p:sp>
        <p:nvSpPr>
          <p:cNvPr id="4" name="Slide Number Placeholder 3"/>
          <p:cNvSpPr>
            <a:spLocks noGrp="1"/>
          </p:cNvSpPr>
          <p:nvPr>
            <p:ph type="sldNum" sz="quarter" idx="10"/>
          </p:nvPr>
        </p:nvSpPr>
        <p:spPr/>
        <p:txBody>
          <a:bodyPr/>
          <a:lstStyle/>
          <a:p>
            <a:fld id="{89E85F0C-5E6F-40E1-A421-7F0EDF47AB7D}" type="slidenum">
              <a:rPr lang="de-AT" smtClean="0"/>
              <a:t>26</a:t>
            </a:fld>
            <a:endParaRPr lang="de-AT"/>
          </a:p>
        </p:txBody>
      </p:sp>
    </p:spTree>
    <p:extLst>
      <p:ext uri="{BB962C8B-B14F-4D97-AF65-F5344CB8AC3E}">
        <p14:creationId xmlns:p14="http://schemas.microsoft.com/office/powerpoint/2010/main" val="3621353689"/>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de-AT" dirty="0" smtClean="0"/>
              <a:t>Ich habe vor Jahren einen Fehler in</a:t>
            </a:r>
            <a:r>
              <a:rPr lang="de-AT" baseline="0" dirty="0" smtClean="0"/>
              <a:t> unserer Applikation beim Kunden gesucht.</a:t>
            </a:r>
          </a:p>
          <a:p>
            <a:r>
              <a:rPr lang="de-AT" baseline="0" dirty="0" smtClean="0"/>
              <a:t>Diese Suche hat mich ca. ½ Jahr gekostet, bis ich fündig wurde.</a:t>
            </a:r>
          </a:p>
          <a:p>
            <a:endParaRPr lang="de-AT" baseline="0" dirty="0" smtClean="0"/>
          </a:p>
          <a:p>
            <a:r>
              <a:rPr lang="de-AT" baseline="0" dirty="0" smtClean="0"/>
              <a:t>Ich (aber eh nicht nur ich) immer über die Verzweigung gelesen, die ein </a:t>
            </a:r>
            <a:r>
              <a:rPr lang="de-AT" baseline="0" dirty="0" err="1" smtClean="0"/>
              <a:t>LoadCarrier</a:t>
            </a:r>
            <a:r>
              <a:rPr lang="de-AT" baseline="0" dirty="0" smtClean="0"/>
              <a:t> Objekt aus dem Nichts erstellte, falls kein LC-Name übergeben wurde.</a:t>
            </a:r>
          </a:p>
          <a:p>
            <a:r>
              <a:rPr lang="de-AT" baseline="0" dirty="0" smtClean="0"/>
              <a:t>Der Fix dauerte weniger als 5 Minuten! Beim Kunden gab es ca. 5-10 Anlagenstillstände, die sehr viel Geld kosteten.</a:t>
            </a:r>
            <a:endParaRPr lang="de-AT" dirty="0"/>
          </a:p>
        </p:txBody>
      </p:sp>
      <p:sp>
        <p:nvSpPr>
          <p:cNvPr id="4" name="Slide Number Placeholder 3"/>
          <p:cNvSpPr>
            <a:spLocks noGrp="1"/>
          </p:cNvSpPr>
          <p:nvPr>
            <p:ph type="sldNum" sz="quarter" idx="10"/>
          </p:nvPr>
        </p:nvSpPr>
        <p:spPr/>
        <p:txBody>
          <a:bodyPr/>
          <a:lstStyle/>
          <a:p>
            <a:fld id="{89E85F0C-5E6F-40E1-A421-7F0EDF47AB7D}" type="slidenum">
              <a:rPr lang="de-AT" smtClean="0"/>
              <a:t>27</a:t>
            </a:fld>
            <a:endParaRPr lang="de-AT"/>
          </a:p>
        </p:txBody>
      </p:sp>
    </p:spTree>
    <p:extLst>
      <p:ext uri="{BB962C8B-B14F-4D97-AF65-F5344CB8AC3E}">
        <p14:creationId xmlns:p14="http://schemas.microsoft.com/office/powerpoint/2010/main" val="3990824301"/>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de-AT" dirty="0" smtClean="0"/>
              <a:t>Hier</a:t>
            </a:r>
            <a:r>
              <a:rPr lang="de-AT" baseline="0" dirty="0" smtClean="0"/>
              <a:t> ein Beispiel, das man in mehrere Methoden splitten muss!</a:t>
            </a:r>
          </a:p>
          <a:p>
            <a:r>
              <a:rPr lang="de-AT" baseline="0" dirty="0" smtClean="0"/>
              <a:t>Der lange Methodenname ist keine Alternative!</a:t>
            </a:r>
            <a:endParaRPr lang="de-AT" dirty="0"/>
          </a:p>
        </p:txBody>
      </p:sp>
      <p:sp>
        <p:nvSpPr>
          <p:cNvPr id="4" name="Slide Number Placeholder 3"/>
          <p:cNvSpPr>
            <a:spLocks noGrp="1"/>
          </p:cNvSpPr>
          <p:nvPr>
            <p:ph type="sldNum" sz="quarter" idx="10"/>
          </p:nvPr>
        </p:nvSpPr>
        <p:spPr/>
        <p:txBody>
          <a:bodyPr/>
          <a:lstStyle/>
          <a:p>
            <a:fld id="{89E85F0C-5E6F-40E1-A421-7F0EDF47AB7D}" type="slidenum">
              <a:rPr lang="de-AT" smtClean="0"/>
              <a:t>28</a:t>
            </a:fld>
            <a:endParaRPr lang="de-AT"/>
          </a:p>
        </p:txBody>
      </p:sp>
    </p:spTree>
    <p:extLst>
      <p:ext uri="{BB962C8B-B14F-4D97-AF65-F5344CB8AC3E}">
        <p14:creationId xmlns:p14="http://schemas.microsoft.com/office/powerpoint/2010/main" val="1662028627"/>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de-AT" dirty="0" smtClean="0"/>
              <a:t>Rechtschreibung auch in Englisch ist sehr wichtig!</a:t>
            </a:r>
            <a:endParaRPr lang="de-AT" dirty="0"/>
          </a:p>
        </p:txBody>
      </p:sp>
      <p:sp>
        <p:nvSpPr>
          <p:cNvPr id="4" name="Slide Number Placeholder 3"/>
          <p:cNvSpPr>
            <a:spLocks noGrp="1"/>
          </p:cNvSpPr>
          <p:nvPr>
            <p:ph type="sldNum" sz="quarter" idx="10"/>
          </p:nvPr>
        </p:nvSpPr>
        <p:spPr/>
        <p:txBody>
          <a:bodyPr/>
          <a:lstStyle/>
          <a:p>
            <a:fld id="{89E85F0C-5E6F-40E1-A421-7F0EDF47AB7D}" type="slidenum">
              <a:rPr lang="de-AT" smtClean="0"/>
              <a:t>29</a:t>
            </a:fld>
            <a:endParaRPr lang="de-AT"/>
          </a:p>
        </p:txBody>
      </p:sp>
    </p:spTree>
    <p:extLst>
      <p:ext uri="{BB962C8B-B14F-4D97-AF65-F5344CB8AC3E}">
        <p14:creationId xmlns:p14="http://schemas.microsoft.com/office/powerpoint/2010/main" val="2923816301"/>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de-AT" dirty="0" smtClean="0"/>
              <a:t>Jetzt kommen wir zum</a:t>
            </a:r>
            <a:r>
              <a:rPr lang="de-AT" baseline="0" dirty="0" smtClean="0"/>
              <a:t> wichtigsten Teil: Das Code Beispiel</a:t>
            </a:r>
          </a:p>
          <a:p>
            <a:endParaRPr lang="de-AT" dirty="0"/>
          </a:p>
        </p:txBody>
      </p:sp>
      <p:sp>
        <p:nvSpPr>
          <p:cNvPr id="4" name="Slide Number Placeholder 3"/>
          <p:cNvSpPr>
            <a:spLocks noGrp="1"/>
          </p:cNvSpPr>
          <p:nvPr>
            <p:ph type="sldNum" sz="quarter" idx="10"/>
          </p:nvPr>
        </p:nvSpPr>
        <p:spPr/>
        <p:txBody>
          <a:bodyPr/>
          <a:lstStyle/>
          <a:p>
            <a:fld id="{89E85F0C-5E6F-40E1-A421-7F0EDF47AB7D}" type="slidenum">
              <a:rPr lang="de-AT" smtClean="0"/>
              <a:t>30</a:t>
            </a:fld>
            <a:endParaRPr lang="de-AT"/>
          </a:p>
        </p:txBody>
      </p:sp>
    </p:spTree>
    <p:extLst>
      <p:ext uri="{BB962C8B-B14F-4D97-AF65-F5344CB8AC3E}">
        <p14:creationId xmlns:p14="http://schemas.microsoft.com/office/powerpoint/2010/main" val="171118908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de-AT" dirty="0" smtClean="0"/>
              <a:t>Hier sehen wir einen Versuchsaufbau</a:t>
            </a:r>
            <a:r>
              <a:rPr lang="de-AT" baseline="0" dirty="0" smtClean="0"/>
              <a:t> im Testcenter Wels.</a:t>
            </a:r>
          </a:p>
          <a:p>
            <a:r>
              <a:rPr lang="de-AT" baseline="0" dirty="0" smtClean="0"/>
              <a:t>In diesem Aufbau geht es darum, dass die mechatronischen Komponenten getestet werden.</a:t>
            </a:r>
          </a:p>
          <a:p>
            <a:r>
              <a:rPr lang="de-AT" baseline="0" dirty="0" smtClean="0"/>
              <a:t>Man sieht aber auch den Aufbau eines Regals ganz gut.</a:t>
            </a:r>
          </a:p>
          <a:p>
            <a:endParaRPr lang="de-AT" baseline="0" dirty="0" smtClean="0"/>
          </a:p>
          <a:p>
            <a:r>
              <a:rPr lang="de-AT" dirty="0" smtClean="0"/>
              <a:t>Wir sehen hier ausnahmslos den gleichen Kartontyp!</a:t>
            </a:r>
          </a:p>
          <a:p>
            <a:r>
              <a:rPr lang="de-AT" dirty="0" smtClean="0"/>
              <a:t>Wir sehen, dass Kartons nicht nur nebeneinander sondern auch hintereinander</a:t>
            </a:r>
            <a:r>
              <a:rPr lang="de-AT" baseline="0" dirty="0" smtClean="0"/>
              <a:t> </a:t>
            </a:r>
            <a:endParaRPr lang="de-AT" dirty="0"/>
          </a:p>
        </p:txBody>
      </p:sp>
      <p:sp>
        <p:nvSpPr>
          <p:cNvPr id="4" name="Slide Number Placeholder 3"/>
          <p:cNvSpPr>
            <a:spLocks noGrp="1"/>
          </p:cNvSpPr>
          <p:nvPr>
            <p:ph type="sldNum" sz="quarter" idx="10"/>
          </p:nvPr>
        </p:nvSpPr>
        <p:spPr/>
        <p:txBody>
          <a:bodyPr/>
          <a:lstStyle/>
          <a:p>
            <a:fld id="{89E85F0C-5E6F-40E1-A421-7F0EDF47AB7D}" type="slidenum">
              <a:rPr lang="de-AT" smtClean="0"/>
              <a:t>4</a:t>
            </a:fld>
            <a:endParaRPr lang="de-AT"/>
          </a:p>
        </p:txBody>
      </p:sp>
    </p:spTree>
    <p:extLst>
      <p:ext uri="{BB962C8B-B14F-4D97-AF65-F5344CB8AC3E}">
        <p14:creationId xmlns:p14="http://schemas.microsoft.com/office/powerpoint/2010/main" val="570001134"/>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de-AT" dirty="0" smtClean="0"/>
              <a:t>Die wichtigen drei!</a:t>
            </a:r>
            <a:endParaRPr lang="de-AT" baseline="0" dirty="0" smtClean="0"/>
          </a:p>
          <a:p>
            <a:endParaRPr lang="de-AT" dirty="0"/>
          </a:p>
        </p:txBody>
      </p:sp>
      <p:sp>
        <p:nvSpPr>
          <p:cNvPr id="4" name="Slide Number Placeholder 3"/>
          <p:cNvSpPr>
            <a:spLocks noGrp="1"/>
          </p:cNvSpPr>
          <p:nvPr>
            <p:ph type="sldNum" sz="quarter" idx="10"/>
          </p:nvPr>
        </p:nvSpPr>
        <p:spPr/>
        <p:txBody>
          <a:bodyPr/>
          <a:lstStyle/>
          <a:p>
            <a:fld id="{89E85F0C-5E6F-40E1-A421-7F0EDF47AB7D}" type="slidenum">
              <a:rPr lang="de-AT" smtClean="0"/>
              <a:t>31</a:t>
            </a:fld>
            <a:endParaRPr lang="de-AT"/>
          </a:p>
        </p:txBody>
      </p:sp>
    </p:spTree>
    <p:extLst>
      <p:ext uri="{BB962C8B-B14F-4D97-AF65-F5344CB8AC3E}">
        <p14:creationId xmlns:p14="http://schemas.microsoft.com/office/powerpoint/2010/main" val="1579044068"/>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de-AT" dirty="0" smtClean="0"/>
              <a:t>Die wichtigen drei!</a:t>
            </a:r>
            <a:endParaRPr lang="de-AT" baseline="0" dirty="0" smtClean="0"/>
          </a:p>
          <a:p>
            <a:endParaRPr lang="de-AT" dirty="0"/>
          </a:p>
        </p:txBody>
      </p:sp>
      <p:sp>
        <p:nvSpPr>
          <p:cNvPr id="4" name="Slide Number Placeholder 3"/>
          <p:cNvSpPr>
            <a:spLocks noGrp="1"/>
          </p:cNvSpPr>
          <p:nvPr>
            <p:ph type="sldNum" sz="quarter" idx="10"/>
          </p:nvPr>
        </p:nvSpPr>
        <p:spPr/>
        <p:txBody>
          <a:bodyPr/>
          <a:lstStyle/>
          <a:p>
            <a:fld id="{89E85F0C-5E6F-40E1-A421-7F0EDF47AB7D}" type="slidenum">
              <a:rPr lang="de-AT" smtClean="0"/>
              <a:t>32</a:t>
            </a:fld>
            <a:endParaRPr lang="de-AT"/>
          </a:p>
        </p:txBody>
      </p:sp>
    </p:spTree>
    <p:extLst>
      <p:ext uri="{BB962C8B-B14F-4D97-AF65-F5344CB8AC3E}">
        <p14:creationId xmlns:p14="http://schemas.microsoft.com/office/powerpoint/2010/main" val="94803238"/>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de-AT" dirty="0" smtClean="0"/>
              <a:t>Die wichtigen drei!</a:t>
            </a:r>
            <a:endParaRPr lang="de-AT" baseline="0" dirty="0" smtClean="0"/>
          </a:p>
          <a:p>
            <a:endParaRPr lang="de-AT" dirty="0"/>
          </a:p>
        </p:txBody>
      </p:sp>
      <p:sp>
        <p:nvSpPr>
          <p:cNvPr id="4" name="Slide Number Placeholder 3"/>
          <p:cNvSpPr>
            <a:spLocks noGrp="1"/>
          </p:cNvSpPr>
          <p:nvPr>
            <p:ph type="sldNum" sz="quarter" idx="10"/>
          </p:nvPr>
        </p:nvSpPr>
        <p:spPr/>
        <p:txBody>
          <a:bodyPr/>
          <a:lstStyle/>
          <a:p>
            <a:fld id="{89E85F0C-5E6F-40E1-A421-7F0EDF47AB7D}" type="slidenum">
              <a:rPr lang="de-AT" smtClean="0"/>
              <a:t>33</a:t>
            </a:fld>
            <a:endParaRPr lang="de-AT"/>
          </a:p>
        </p:txBody>
      </p:sp>
    </p:spTree>
    <p:extLst>
      <p:ext uri="{BB962C8B-B14F-4D97-AF65-F5344CB8AC3E}">
        <p14:creationId xmlns:p14="http://schemas.microsoft.com/office/powerpoint/2010/main" val="3108394048"/>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de-AT" dirty="0" smtClean="0"/>
              <a:t>Die wichtigen drei!</a:t>
            </a:r>
            <a:endParaRPr lang="de-AT" baseline="0" dirty="0" smtClean="0"/>
          </a:p>
          <a:p>
            <a:endParaRPr lang="de-AT" dirty="0"/>
          </a:p>
        </p:txBody>
      </p:sp>
      <p:sp>
        <p:nvSpPr>
          <p:cNvPr id="4" name="Slide Number Placeholder 3"/>
          <p:cNvSpPr>
            <a:spLocks noGrp="1"/>
          </p:cNvSpPr>
          <p:nvPr>
            <p:ph type="sldNum" sz="quarter" idx="10"/>
          </p:nvPr>
        </p:nvSpPr>
        <p:spPr/>
        <p:txBody>
          <a:bodyPr/>
          <a:lstStyle/>
          <a:p>
            <a:fld id="{89E85F0C-5E6F-40E1-A421-7F0EDF47AB7D}" type="slidenum">
              <a:rPr lang="de-AT" smtClean="0"/>
              <a:t>34</a:t>
            </a:fld>
            <a:endParaRPr lang="de-AT"/>
          </a:p>
        </p:txBody>
      </p:sp>
    </p:spTree>
    <p:extLst>
      <p:ext uri="{BB962C8B-B14F-4D97-AF65-F5344CB8AC3E}">
        <p14:creationId xmlns:p14="http://schemas.microsoft.com/office/powerpoint/2010/main" val="3494730490"/>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de-AT" dirty="0" smtClean="0"/>
              <a:t>Die wichtigen drei!</a:t>
            </a:r>
            <a:endParaRPr lang="de-AT" baseline="0" dirty="0" smtClean="0"/>
          </a:p>
          <a:p>
            <a:endParaRPr lang="de-AT" dirty="0"/>
          </a:p>
        </p:txBody>
      </p:sp>
      <p:sp>
        <p:nvSpPr>
          <p:cNvPr id="4" name="Slide Number Placeholder 3"/>
          <p:cNvSpPr>
            <a:spLocks noGrp="1"/>
          </p:cNvSpPr>
          <p:nvPr>
            <p:ph type="sldNum" sz="quarter" idx="10"/>
          </p:nvPr>
        </p:nvSpPr>
        <p:spPr/>
        <p:txBody>
          <a:bodyPr/>
          <a:lstStyle/>
          <a:p>
            <a:fld id="{89E85F0C-5E6F-40E1-A421-7F0EDF47AB7D}" type="slidenum">
              <a:rPr lang="de-AT" smtClean="0"/>
              <a:t>35</a:t>
            </a:fld>
            <a:endParaRPr lang="de-AT"/>
          </a:p>
        </p:txBody>
      </p:sp>
    </p:spTree>
    <p:extLst>
      <p:ext uri="{BB962C8B-B14F-4D97-AF65-F5344CB8AC3E}">
        <p14:creationId xmlns:p14="http://schemas.microsoft.com/office/powerpoint/2010/main" val="1376238290"/>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de-AT" dirty="0" smtClean="0"/>
              <a:t>Die wichtigen drei!</a:t>
            </a:r>
            <a:endParaRPr lang="de-AT" baseline="0" dirty="0" smtClean="0"/>
          </a:p>
          <a:p>
            <a:endParaRPr lang="de-AT" dirty="0"/>
          </a:p>
        </p:txBody>
      </p:sp>
      <p:sp>
        <p:nvSpPr>
          <p:cNvPr id="4" name="Slide Number Placeholder 3"/>
          <p:cNvSpPr>
            <a:spLocks noGrp="1"/>
          </p:cNvSpPr>
          <p:nvPr>
            <p:ph type="sldNum" sz="quarter" idx="10"/>
          </p:nvPr>
        </p:nvSpPr>
        <p:spPr/>
        <p:txBody>
          <a:bodyPr/>
          <a:lstStyle/>
          <a:p>
            <a:fld id="{89E85F0C-5E6F-40E1-A421-7F0EDF47AB7D}" type="slidenum">
              <a:rPr lang="de-AT" smtClean="0"/>
              <a:t>36</a:t>
            </a:fld>
            <a:endParaRPr lang="de-AT"/>
          </a:p>
        </p:txBody>
      </p:sp>
    </p:spTree>
    <p:extLst>
      <p:ext uri="{BB962C8B-B14F-4D97-AF65-F5344CB8AC3E}">
        <p14:creationId xmlns:p14="http://schemas.microsoft.com/office/powerpoint/2010/main" val="224599299"/>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de-AT" dirty="0" smtClean="0"/>
              <a:t>Die wichtigen drei!</a:t>
            </a:r>
            <a:endParaRPr lang="de-AT" baseline="0" dirty="0" smtClean="0"/>
          </a:p>
          <a:p>
            <a:endParaRPr lang="de-AT" dirty="0"/>
          </a:p>
        </p:txBody>
      </p:sp>
      <p:sp>
        <p:nvSpPr>
          <p:cNvPr id="4" name="Slide Number Placeholder 3"/>
          <p:cNvSpPr>
            <a:spLocks noGrp="1"/>
          </p:cNvSpPr>
          <p:nvPr>
            <p:ph type="sldNum" sz="quarter" idx="10"/>
          </p:nvPr>
        </p:nvSpPr>
        <p:spPr/>
        <p:txBody>
          <a:bodyPr/>
          <a:lstStyle/>
          <a:p>
            <a:fld id="{89E85F0C-5E6F-40E1-A421-7F0EDF47AB7D}" type="slidenum">
              <a:rPr lang="de-AT" smtClean="0"/>
              <a:t>37</a:t>
            </a:fld>
            <a:endParaRPr lang="de-AT"/>
          </a:p>
        </p:txBody>
      </p:sp>
    </p:spTree>
    <p:extLst>
      <p:ext uri="{BB962C8B-B14F-4D97-AF65-F5344CB8AC3E}">
        <p14:creationId xmlns:p14="http://schemas.microsoft.com/office/powerpoint/2010/main" val="246015304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de-AT" dirty="0" smtClean="0"/>
              <a:t>Links eine</a:t>
            </a:r>
            <a:r>
              <a:rPr lang="de-AT" baseline="0" dirty="0" smtClean="0"/>
              <a:t> typische Gasse mit 2 Regalen. Vorher haben wir ein Regal, jetzt zwei Regale gesehen aber ist auch möglich, dass es 3 und mehr Regale gibt, was nicht üblich dennoch möglich ist.</a:t>
            </a:r>
            <a:endParaRPr lang="de-AT" dirty="0" smtClean="0"/>
          </a:p>
          <a:p>
            <a:r>
              <a:rPr lang="de-AT" dirty="0" smtClean="0"/>
              <a:t>Hier sehen wir in einem Modell, die einzelnen Komponenten,</a:t>
            </a:r>
            <a:r>
              <a:rPr lang="de-AT" baseline="0" dirty="0" smtClean="0"/>
              <a:t> mit denen wir arbeiten möchten.</a:t>
            </a:r>
          </a:p>
          <a:p>
            <a:r>
              <a:rPr lang="de-AT" baseline="0" dirty="0" smtClean="0"/>
              <a:t>Ich erkläre jetzt noch einmal, was </a:t>
            </a:r>
            <a:r>
              <a:rPr lang="de-AT" baseline="0" dirty="0" err="1" smtClean="0"/>
              <a:t>was</a:t>
            </a:r>
            <a:r>
              <a:rPr lang="de-AT" baseline="0" dirty="0" smtClean="0"/>
              <a:t> ist!</a:t>
            </a:r>
          </a:p>
          <a:p>
            <a:endParaRPr lang="de-AT" dirty="0" smtClean="0"/>
          </a:p>
          <a:p>
            <a:endParaRPr lang="de-AT" dirty="0"/>
          </a:p>
        </p:txBody>
      </p:sp>
      <p:sp>
        <p:nvSpPr>
          <p:cNvPr id="4" name="Slide Number Placeholder 3"/>
          <p:cNvSpPr>
            <a:spLocks noGrp="1"/>
          </p:cNvSpPr>
          <p:nvPr>
            <p:ph type="sldNum" sz="quarter" idx="10"/>
          </p:nvPr>
        </p:nvSpPr>
        <p:spPr/>
        <p:txBody>
          <a:bodyPr/>
          <a:lstStyle/>
          <a:p>
            <a:fld id="{89E85F0C-5E6F-40E1-A421-7F0EDF47AB7D}" type="slidenum">
              <a:rPr lang="de-AT" smtClean="0"/>
              <a:t>5</a:t>
            </a:fld>
            <a:endParaRPr lang="de-AT"/>
          </a:p>
        </p:txBody>
      </p:sp>
    </p:spTree>
    <p:extLst>
      <p:ext uri="{BB962C8B-B14F-4D97-AF65-F5344CB8AC3E}">
        <p14:creationId xmlns:p14="http://schemas.microsoft.com/office/powerpoint/2010/main" val="331148752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de-AT" dirty="0" smtClean="0"/>
              <a:t>Meiner Meinung nach ist es wichtig, Sachverhalte zu visualisieren.</a:t>
            </a:r>
          </a:p>
          <a:p>
            <a:r>
              <a:rPr lang="de-AT" dirty="0" smtClean="0"/>
              <a:t>In dieser Visualisierung</a:t>
            </a:r>
            <a:r>
              <a:rPr lang="de-AT" baseline="0" dirty="0" smtClean="0"/>
              <a:t> sieht man sehr gut wer zum wem gehört!</a:t>
            </a:r>
          </a:p>
          <a:p>
            <a:r>
              <a:rPr lang="de-AT" baseline="0" dirty="0" smtClean="0"/>
              <a:t>Es stellt sich auf jeden Fall die Frage ob diese hierarchische Struktur notwendig ist??</a:t>
            </a:r>
          </a:p>
          <a:p>
            <a:r>
              <a:rPr lang="de-AT" baseline="0" dirty="0" smtClean="0"/>
              <a:t>Wir Menschen verstehen hierarchische Strukturen am Besten. Beispiele sind Inhaltsverzeichnisse von Büchern oder wenn man den Datei Explorer öffnet hat man die Verzeichnisstruktur, die jeder von uns kennt.</a:t>
            </a:r>
          </a:p>
          <a:p>
            <a:r>
              <a:rPr lang="de-AT" baseline="0" dirty="0" smtClean="0"/>
              <a:t>Ist das immer das Beste? Na ja, darüber kann man streiten, denn wenn man das „Internet“ denkt, sieht man, dass sich nicht hierarchische Strukturen durchgesetzt haben.</a:t>
            </a:r>
            <a:endParaRPr lang="de-AT" dirty="0"/>
          </a:p>
        </p:txBody>
      </p:sp>
      <p:sp>
        <p:nvSpPr>
          <p:cNvPr id="4" name="Slide Number Placeholder 3"/>
          <p:cNvSpPr>
            <a:spLocks noGrp="1"/>
          </p:cNvSpPr>
          <p:nvPr>
            <p:ph type="sldNum" sz="quarter" idx="10"/>
          </p:nvPr>
        </p:nvSpPr>
        <p:spPr/>
        <p:txBody>
          <a:bodyPr/>
          <a:lstStyle/>
          <a:p>
            <a:fld id="{89E85F0C-5E6F-40E1-A421-7F0EDF47AB7D}" type="slidenum">
              <a:rPr lang="de-AT" smtClean="0"/>
              <a:t>6</a:t>
            </a:fld>
            <a:endParaRPr lang="de-AT"/>
          </a:p>
        </p:txBody>
      </p:sp>
    </p:spTree>
    <p:extLst>
      <p:ext uri="{BB962C8B-B14F-4D97-AF65-F5344CB8AC3E}">
        <p14:creationId xmlns:p14="http://schemas.microsoft.com/office/powerpoint/2010/main" val="165324899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de-AT" dirty="0" smtClean="0"/>
              <a:t>Wie auch immer! Mein naiver erste Vorschlag, den ich mir</a:t>
            </a:r>
            <a:r>
              <a:rPr lang="de-AT" baseline="0" dirty="0" smtClean="0"/>
              <a:t> überlegt habe sieht so aus.</a:t>
            </a:r>
          </a:p>
          <a:p>
            <a:r>
              <a:rPr lang="de-AT" baseline="0" dirty="0" smtClean="0"/>
              <a:t>Ihr bekommt dazu noch den Code, den wir gemeinsam ansehen werden.</a:t>
            </a:r>
          </a:p>
          <a:p>
            <a:r>
              <a:rPr lang="de-AT" baseline="0" dirty="0" smtClean="0"/>
              <a:t>Man erkennt hier die Hauptakteure und die Abhängigkeiten. </a:t>
            </a:r>
          </a:p>
          <a:p>
            <a:r>
              <a:rPr lang="de-AT" baseline="0" dirty="0" smtClean="0"/>
              <a:t>Verwendet ihr UML zur Modellierung? Ich z.B. verwende kein striktes UML und unterscheide meist nicht zw. Komposition und Aggregation. Für mich sind das einfach Relationen (</a:t>
            </a:r>
            <a:r>
              <a:rPr lang="de-AT" baseline="0" dirty="0" err="1" smtClean="0"/>
              <a:t>Assosiations</a:t>
            </a:r>
            <a:r>
              <a:rPr lang="de-AT" baseline="0" dirty="0" smtClean="0"/>
              <a:t>)</a:t>
            </a:r>
          </a:p>
          <a:p>
            <a:endParaRPr lang="de-AT" baseline="0" dirty="0" smtClean="0"/>
          </a:p>
          <a:p>
            <a:r>
              <a:rPr lang="de-AT" baseline="0" dirty="0" smtClean="0"/>
              <a:t>Hätte </a:t>
            </a:r>
            <a:r>
              <a:rPr lang="de-AT" baseline="0" dirty="0" err="1" smtClean="0"/>
              <a:t>adhoc</a:t>
            </a:r>
            <a:r>
              <a:rPr lang="de-AT" baseline="0" dirty="0" smtClean="0"/>
              <a:t> jemand von euch einen Verbesserungsvorschlag?</a:t>
            </a:r>
          </a:p>
          <a:p>
            <a:r>
              <a:rPr lang="de-AT" baseline="0" dirty="0" smtClean="0"/>
              <a:t>Na ja, bevor wir uns in den Code stürzen möchte ich über die Lesbarkeit von Code sprechen!</a:t>
            </a:r>
            <a:endParaRPr lang="de-AT" dirty="0"/>
          </a:p>
        </p:txBody>
      </p:sp>
      <p:sp>
        <p:nvSpPr>
          <p:cNvPr id="4" name="Slide Number Placeholder 3"/>
          <p:cNvSpPr>
            <a:spLocks noGrp="1"/>
          </p:cNvSpPr>
          <p:nvPr>
            <p:ph type="sldNum" sz="quarter" idx="10"/>
          </p:nvPr>
        </p:nvSpPr>
        <p:spPr/>
        <p:txBody>
          <a:bodyPr/>
          <a:lstStyle/>
          <a:p>
            <a:fld id="{89E85F0C-5E6F-40E1-A421-7F0EDF47AB7D}" type="slidenum">
              <a:rPr lang="de-AT" smtClean="0"/>
              <a:t>7</a:t>
            </a:fld>
            <a:endParaRPr lang="de-AT"/>
          </a:p>
        </p:txBody>
      </p:sp>
    </p:spTree>
    <p:extLst>
      <p:ext uri="{BB962C8B-B14F-4D97-AF65-F5344CB8AC3E}">
        <p14:creationId xmlns:p14="http://schemas.microsoft.com/office/powerpoint/2010/main" val="366012923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de-AT" dirty="0" smtClean="0"/>
              <a:t>Über</a:t>
            </a:r>
            <a:r>
              <a:rPr lang="de-AT" baseline="0" dirty="0" smtClean="0"/>
              <a:t> die Lesbarkeit und Wartbarkeit (habe ich jetzt auch noch dazu genommen) von Code könnte man alleine eine Stunde sprechen aber, das ist dann vielleicht doch langweilig wird, möchte ich euch fragen warum das einerseits wichtig ist und andererseits von mir thematisiert wird?</a:t>
            </a:r>
          </a:p>
          <a:p>
            <a:r>
              <a:rPr lang="de-AT" baseline="0" dirty="0" smtClean="0"/>
              <a:t>Es gilt doch: Code muss funktionieren Pasta!</a:t>
            </a:r>
          </a:p>
          <a:p>
            <a:r>
              <a:rPr lang="de-AT" baseline="0" dirty="0" smtClean="0"/>
              <a:t>Code muss funktionieren und nicht schön sein???</a:t>
            </a:r>
            <a:endParaRPr lang="de-AT" dirty="0"/>
          </a:p>
        </p:txBody>
      </p:sp>
      <p:sp>
        <p:nvSpPr>
          <p:cNvPr id="4" name="Slide Number Placeholder 3"/>
          <p:cNvSpPr>
            <a:spLocks noGrp="1"/>
          </p:cNvSpPr>
          <p:nvPr>
            <p:ph type="sldNum" sz="quarter" idx="10"/>
          </p:nvPr>
        </p:nvSpPr>
        <p:spPr/>
        <p:txBody>
          <a:bodyPr/>
          <a:lstStyle/>
          <a:p>
            <a:fld id="{89E85F0C-5E6F-40E1-A421-7F0EDF47AB7D}" type="slidenum">
              <a:rPr lang="de-AT" smtClean="0"/>
              <a:t>8</a:t>
            </a:fld>
            <a:endParaRPr lang="de-AT"/>
          </a:p>
        </p:txBody>
      </p:sp>
    </p:spTree>
    <p:extLst>
      <p:ext uri="{BB962C8B-B14F-4D97-AF65-F5344CB8AC3E}">
        <p14:creationId xmlns:p14="http://schemas.microsoft.com/office/powerpoint/2010/main" val="362422836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de-AT" dirty="0" smtClean="0"/>
              <a:t>Wusstet ihr, dass ein typischer Software Entwickler bis zu 90% seiner Zeit Code liest und nur</a:t>
            </a:r>
            <a:r>
              <a:rPr lang="de-AT" baseline="0" dirty="0" smtClean="0"/>
              <a:t> 10% der Zeit Code schreibt.</a:t>
            </a:r>
          </a:p>
          <a:p>
            <a:r>
              <a:rPr lang="de-AT" baseline="0" dirty="0" smtClean="0"/>
              <a:t>Wir betrachten nur das Verhältnis, wenn wir in der Entwicklungsumgebung programmieren.</a:t>
            </a:r>
          </a:p>
          <a:p>
            <a:r>
              <a:rPr lang="de-AT" baseline="0" dirty="0" smtClean="0"/>
              <a:t>Abgesehen davon machen SE viele andere Dinge</a:t>
            </a:r>
            <a:endParaRPr lang="de-AT" dirty="0"/>
          </a:p>
        </p:txBody>
      </p:sp>
      <p:sp>
        <p:nvSpPr>
          <p:cNvPr id="4" name="Slide Number Placeholder 3"/>
          <p:cNvSpPr>
            <a:spLocks noGrp="1"/>
          </p:cNvSpPr>
          <p:nvPr>
            <p:ph type="sldNum" sz="quarter" idx="10"/>
          </p:nvPr>
        </p:nvSpPr>
        <p:spPr/>
        <p:txBody>
          <a:bodyPr/>
          <a:lstStyle/>
          <a:p>
            <a:fld id="{89E85F0C-5E6F-40E1-A421-7F0EDF47AB7D}" type="slidenum">
              <a:rPr lang="de-AT" smtClean="0"/>
              <a:t>9</a:t>
            </a:fld>
            <a:endParaRPr lang="de-AT"/>
          </a:p>
        </p:txBody>
      </p:sp>
    </p:spTree>
    <p:extLst>
      <p:ext uri="{BB962C8B-B14F-4D97-AF65-F5344CB8AC3E}">
        <p14:creationId xmlns:p14="http://schemas.microsoft.com/office/powerpoint/2010/main" val="15893453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de-AT" dirty="0" smtClean="0"/>
              <a:t>Die vorige Seite</a:t>
            </a:r>
            <a:r>
              <a:rPr lang="de-AT" baseline="0" dirty="0" smtClean="0"/>
              <a:t> beschreibt den roten Block!</a:t>
            </a:r>
          </a:p>
          <a:p>
            <a:r>
              <a:rPr lang="de-AT" baseline="0" dirty="0" smtClean="0"/>
              <a:t>Diese Zahlen darf man sicher nicht als absolute Zahlen sehen, da es stark auf das Themengebiet, dem Einsatzgebiet usw. ankommt.</a:t>
            </a:r>
          </a:p>
          <a:p>
            <a:r>
              <a:rPr lang="de-AT" baseline="0" dirty="0" smtClean="0"/>
              <a:t>Oft ist man ja nicht nur Softwareentwickler sondern auch ein bisschen Manager und </a:t>
            </a:r>
            <a:r>
              <a:rPr lang="de-AT" baseline="0" dirty="0" err="1" smtClean="0"/>
              <a:t>DevOps</a:t>
            </a:r>
            <a:r>
              <a:rPr lang="de-AT" baseline="0" dirty="0" smtClean="0"/>
              <a:t> Engineer.</a:t>
            </a:r>
          </a:p>
          <a:p>
            <a:r>
              <a:rPr lang="de-AT" baseline="0" dirty="0" smtClean="0"/>
              <a:t>Es soll dann auch noch vorkommen, dass man sich mit dem Kunden unterhält, der ja der wahre Grund ist warum wir Software schreiben!</a:t>
            </a:r>
          </a:p>
          <a:p>
            <a:r>
              <a:rPr lang="de-AT" baseline="0" dirty="0" smtClean="0"/>
              <a:t>Diese Grafik zeigt z.B. auch keine Aufwände für Dokumentation, die eigentlich eine eigen Box verdient hätte.</a:t>
            </a:r>
            <a:endParaRPr lang="de-AT" dirty="0"/>
          </a:p>
        </p:txBody>
      </p:sp>
      <p:sp>
        <p:nvSpPr>
          <p:cNvPr id="4" name="Slide Number Placeholder 3"/>
          <p:cNvSpPr>
            <a:spLocks noGrp="1"/>
          </p:cNvSpPr>
          <p:nvPr>
            <p:ph type="sldNum" sz="quarter" idx="10"/>
          </p:nvPr>
        </p:nvSpPr>
        <p:spPr/>
        <p:txBody>
          <a:bodyPr/>
          <a:lstStyle/>
          <a:p>
            <a:fld id="{89E85F0C-5E6F-40E1-A421-7F0EDF47AB7D}" type="slidenum">
              <a:rPr lang="de-AT" smtClean="0"/>
              <a:t>10</a:t>
            </a:fld>
            <a:endParaRPr lang="de-AT"/>
          </a:p>
        </p:txBody>
      </p:sp>
    </p:spTree>
    <p:extLst>
      <p:ext uri="{BB962C8B-B14F-4D97-AF65-F5344CB8AC3E}">
        <p14:creationId xmlns:p14="http://schemas.microsoft.com/office/powerpoint/2010/main" val="2737190226"/>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3.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3.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3.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4.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4.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4.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jpg"/><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jpg"/><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3.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3.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1">
    <p:spTree>
      <p:nvGrpSpPr>
        <p:cNvPr id="1" name=""/>
        <p:cNvGrpSpPr/>
        <p:nvPr/>
      </p:nvGrpSpPr>
      <p:grpSpPr>
        <a:xfrm>
          <a:off x="0" y="0"/>
          <a:ext cx="0" cy="0"/>
          <a:chOff x="0" y="0"/>
          <a:chExt cx="0" cy="0"/>
        </a:xfrm>
      </p:grpSpPr>
      <p:pic>
        <p:nvPicPr>
          <p:cNvPr id="7" name="Grafik 6">
            <a:extLst>
              <a:ext uri="{FF2B5EF4-FFF2-40B4-BE49-F238E27FC236}">
                <a16:creationId xmlns:a16="http://schemas.microsoft.com/office/drawing/2014/main" id="{CB3C2ADC-1B60-4602-AE40-CEDBD1B81FE6}"/>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0" name="Rechteck 9">
            <a:extLst>
              <a:ext uri="{FF2B5EF4-FFF2-40B4-BE49-F238E27FC236}">
                <a16:creationId xmlns:a16="http://schemas.microsoft.com/office/drawing/2014/main" id="{D81879C7-F7E2-4CAC-BA9A-47AB25BC8BCE}"/>
              </a:ext>
            </a:extLst>
          </p:cNvPr>
          <p:cNvSpPr/>
          <p:nvPr userDrawn="1"/>
        </p:nvSpPr>
        <p:spPr>
          <a:xfrm>
            <a:off x="688527" y="1294683"/>
            <a:ext cx="3992776" cy="3031784"/>
          </a:xfrm>
          <a:prstGeom prst="rect">
            <a:avLst/>
          </a:prstGeom>
          <a:solidFill>
            <a:srgbClr val="0E0F11">
              <a:alpha val="66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AT"/>
          </a:p>
        </p:txBody>
      </p:sp>
      <p:sp>
        <p:nvSpPr>
          <p:cNvPr id="20" name="Titel 17">
            <a:extLst>
              <a:ext uri="{FF2B5EF4-FFF2-40B4-BE49-F238E27FC236}">
                <a16:creationId xmlns:a16="http://schemas.microsoft.com/office/drawing/2014/main" id="{1AE60DBC-0E8A-4B05-AE3E-942E67775833}"/>
              </a:ext>
            </a:extLst>
          </p:cNvPr>
          <p:cNvSpPr>
            <a:spLocks noGrp="1"/>
          </p:cNvSpPr>
          <p:nvPr>
            <p:ph type="title" hasCustomPrompt="1"/>
          </p:nvPr>
        </p:nvSpPr>
        <p:spPr>
          <a:xfrm>
            <a:off x="808463" y="1410584"/>
            <a:ext cx="3752904" cy="412281"/>
          </a:xfrm>
        </p:spPr>
        <p:txBody>
          <a:bodyPr anchor="t" anchorCtr="0">
            <a:normAutofit/>
          </a:bodyPr>
          <a:lstStyle>
            <a:lvl1pPr>
              <a:lnSpc>
                <a:spcPts val="3400"/>
              </a:lnSpc>
              <a:defRPr lang="de-AT" sz="3400" b="1" kern="0" cap="all" spc="10" baseline="0" dirty="0">
                <a:solidFill>
                  <a:schemeClr val="bg1"/>
                </a:solidFill>
                <a:latin typeface="Arial" panose="020B0604020202020204" pitchFamily="34" charset="0"/>
                <a:ea typeface="+mn-ea"/>
                <a:cs typeface="Arial" panose="020B0604020202020204" pitchFamily="34" charset="0"/>
              </a:defRPr>
            </a:lvl1pPr>
          </a:lstStyle>
          <a:p>
            <a:r>
              <a:rPr lang="de-DE" dirty="0" err="1"/>
              <a:t>Tagline</a:t>
            </a:r>
            <a:endParaRPr lang="de-AT" dirty="0"/>
          </a:p>
        </p:txBody>
      </p:sp>
      <p:sp>
        <p:nvSpPr>
          <p:cNvPr id="4" name="Textplatzhalter 3">
            <a:extLst>
              <a:ext uri="{FF2B5EF4-FFF2-40B4-BE49-F238E27FC236}">
                <a16:creationId xmlns:a16="http://schemas.microsoft.com/office/drawing/2014/main" id="{1F042E77-3AAD-49AD-8B06-790C440FB232}"/>
              </a:ext>
            </a:extLst>
          </p:cNvPr>
          <p:cNvSpPr>
            <a:spLocks noGrp="1"/>
          </p:cNvSpPr>
          <p:nvPr>
            <p:ph type="body" sz="quarter" idx="10" hasCustomPrompt="1"/>
          </p:nvPr>
        </p:nvSpPr>
        <p:spPr>
          <a:xfrm>
            <a:off x="808463" y="1825293"/>
            <a:ext cx="3752904" cy="1984707"/>
          </a:xfrm>
        </p:spPr>
        <p:txBody>
          <a:bodyPr>
            <a:noAutofit/>
          </a:bodyPr>
          <a:lstStyle>
            <a:lvl1pPr marL="0" indent="0">
              <a:spcBef>
                <a:spcPts val="0"/>
              </a:spcBef>
              <a:buNone/>
              <a:defRPr lang="de-DE" sz="3400" b="1" kern="0" cap="all" spc="10" baseline="0" dirty="0" smtClean="0">
                <a:solidFill>
                  <a:srgbClr val="C00D0D"/>
                </a:solidFill>
                <a:latin typeface="Arial" panose="020B0604020202020204" pitchFamily="34" charset="0"/>
                <a:ea typeface="+mn-ea"/>
                <a:cs typeface="Arial" panose="020B0604020202020204" pitchFamily="34" charset="0"/>
              </a:defRPr>
            </a:lvl1pPr>
            <a:lvl2pPr marL="457200" indent="0">
              <a:buNone/>
              <a:defRPr sz="1400">
                <a:solidFill>
                  <a:srgbClr val="C00D0D"/>
                </a:solidFill>
              </a:defRPr>
            </a:lvl2pPr>
            <a:lvl3pPr marL="914400" indent="0">
              <a:buNone/>
              <a:defRPr sz="1200">
                <a:solidFill>
                  <a:srgbClr val="C00D0D"/>
                </a:solidFill>
              </a:defRPr>
            </a:lvl3pPr>
            <a:lvl4pPr marL="1371600" indent="0">
              <a:buNone/>
              <a:defRPr sz="1100">
                <a:solidFill>
                  <a:srgbClr val="C00D0D"/>
                </a:solidFill>
              </a:defRPr>
            </a:lvl4pPr>
            <a:lvl5pPr marL="1828800" indent="0">
              <a:buNone/>
              <a:defRPr sz="1100">
                <a:solidFill>
                  <a:srgbClr val="C00D0D"/>
                </a:solidFill>
              </a:defRPr>
            </a:lvl5pPr>
          </a:lstStyle>
          <a:p>
            <a:pPr lvl="0"/>
            <a:r>
              <a:rPr lang="de-DE" dirty="0"/>
              <a:t>Headline</a:t>
            </a:r>
          </a:p>
        </p:txBody>
      </p:sp>
      <p:sp>
        <p:nvSpPr>
          <p:cNvPr id="12" name="Fußzeilenplatzhalter 21">
            <a:extLst>
              <a:ext uri="{FF2B5EF4-FFF2-40B4-BE49-F238E27FC236}">
                <a16:creationId xmlns:a16="http://schemas.microsoft.com/office/drawing/2014/main" id="{69E31D79-FF13-42D1-8013-25963F1E507F}"/>
              </a:ext>
            </a:extLst>
          </p:cNvPr>
          <p:cNvSpPr>
            <a:spLocks noGrp="1"/>
          </p:cNvSpPr>
          <p:nvPr>
            <p:ph type="ftr" sz="quarter" idx="16"/>
          </p:nvPr>
        </p:nvSpPr>
        <p:spPr>
          <a:xfrm>
            <a:off x="808463" y="3893779"/>
            <a:ext cx="3752905" cy="365125"/>
          </a:xfrm>
        </p:spPr>
        <p:txBody>
          <a:bodyPr/>
          <a:lstStyle>
            <a:lvl1pPr algn="l">
              <a:defRPr sz="1000">
                <a:solidFill>
                  <a:schemeClr val="bg1"/>
                </a:solidFill>
                <a:latin typeface="Arial" panose="020B0604020202020204" pitchFamily="34" charset="0"/>
                <a:cs typeface="Arial" panose="020B0604020202020204" pitchFamily="34" charset="0"/>
              </a:defRPr>
            </a:lvl1pPr>
          </a:lstStyle>
          <a:p>
            <a:r>
              <a:rPr lang="en-US"/>
              <a:t>presentation | status | date</a:t>
            </a:r>
            <a:endParaRPr lang="de-AT" dirty="0"/>
          </a:p>
        </p:txBody>
      </p:sp>
      <p:pic>
        <p:nvPicPr>
          <p:cNvPr id="13" name="Bild 5" descr="TGW-Logo.png">
            <a:extLst>
              <a:ext uri="{FF2B5EF4-FFF2-40B4-BE49-F238E27FC236}">
                <a16:creationId xmlns:a16="http://schemas.microsoft.com/office/drawing/2014/main" id="{B14A516D-3F8A-47FC-BDC2-05E17E959797}"/>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8825948" y="5706022"/>
            <a:ext cx="2921639" cy="881640"/>
          </a:xfrm>
          <a:prstGeom prst="rect">
            <a:avLst/>
          </a:prstGeom>
        </p:spPr>
      </p:pic>
    </p:spTree>
    <p:extLst>
      <p:ext uri="{BB962C8B-B14F-4D97-AF65-F5344CB8AC3E}">
        <p14:creationId xmlns:p14="http://schemas.microsoft.com/office/powerpoint/2010/main" val="170155755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Content 3">
    <p:spTree>
      <p:nvGrpSpPr>
        <p:cNvPr id="1" name=""/>
        <p:cNvGrpSpPr/>
        <p:nvPr/>
      </p:nvGrpSpPr>
      <p:grpSpPr>
        <a:xfrm>
          <a:off x="0" y="0"/>
          <a:ext cx="0" cy="0"/>
          <a:chOff x="0" y="0"/>
          <a:chExt cx="0" cy="0"/>
        </a:xfrm>
      </p:grpSpPr>
      <p:sp>
        <p:nvSpPr>
          <p:cNvPr id="22" name="Fußzeilenplatzhalter 21">
            <a:extLst>
              <a:ext uri="{FF2B5EF4-FFF2-40B4-BE49-F238E27FC236}">
                <a16:creationId xmlns:a16="http://schemas.microsoft.com/office/drawing/2014/main" id="{8635BF62-945B-45C3-8471-62F563AF91CC}"/>
              </a:ext>
            </a:extLst>
          </p:cNvPr>
          <p:cNvSpPr>
            <a:spLocks noGrp="1"/>
          </p:cNvSpPr>
          <p:nvPr>
            <p:ph type="ftr" sz="quarter" idx="16"/>
          </p:nvPr>
        </p:nvSpPr>
        <p:spPr>
          <a:xfrm>
            <a:off x="858074" y="6313515"/>
            <a:ext cx="8718277" cy="365125"/>
          </a:xfrm>
        </p:spPr>
        <p:txBody>
          <a:bodyPr/>
          <a:lstStyle>
            <a:lvl1pPr algn="l">
              <a:defRPr sz="1000">
                <a:solidFill>
                  <a:srgbClr val="302F2F"/>
                </a:solidFill>
                <a:latin typeface="Arial" panose="020B0604020202020204" pitchFamily="34" charset="0"/>
                <a:cs typeface="Arial" panose="020B0604020202020204" pitchFamily="34" charset="0"/>
              </a:defRPr>
            </a:lvl1pPr>
          </a:lstStyle>
          <a:p>
            <a:r>
              <a:rPr lang="en-US"/>
              <a:t>presentation | status | date</a:t>
            </a:r>
            <a:endParaRPr lang="de-AT" dirty="0"/>
          </a:p>
        </p:txBody>
      </p:sp>
      <p:sp>
        <p:nvSpPr>
          <p:cNvPr id="23" name="Foliennummernplatzhalter 22">
            <a:extLst>
              <a:ext uri="{FF2B5EF4-FFF2-40B4-BE49-F238E27FC236}">
                <a16:creationId xmlns:a16="http://schemas.microsoft.com/office/drawing/2014/main" id="{15AF8347-D57A-4749-9350-E46D86604056}"/>
              </a:ext>
            </a:extLst>
          </p:cNvPr>
          <p:cNvSpPr>
            <a:spLocks noGrp="1"/>
          </p:cNvSpPr>
          <p:nvPr>
            <p:ph type="sldNum" sz="quarter" idx="17"/>
          </p:nvPr>
        </p:nvSpPr>
        <p:spPr>
          <a:xfrm>
            <a:off x="198781" y="6312288"/>
            <a:ext cx="405848" cy="365125"/>
          </a:xfrm>
        </p:spPr>
        <p:txBody>
          <a:bodyPr/>
          <a:lstStyle>
            <a:lvl1pPr>
              <a:defRPr sz="1000">
                <a:solidFill>
                  <a:srgbClr val="302F2F"/>
                </a:solidFill>
                <a:latin typeface="Arial" panose="020B0604020202020204" pitchFamily="34" charset="0"/>
                <a:cs typeface="Arial" panose="020B0604020202020204" pitchFamily="34" charset="0"/>
              </a:defRPr>
            </a:lvl1pPr>
          </a:lstStyle>
          <a:p>
            <a:fld id="{453F75CC-4C6D-45A1-B6F7-B7BBE3DF7A84}" type="slidenum">
              <a:rPr lang="de-AT" smtClean="0"/>
              <a:pPr/>
              <a:t>‹#›</a:t>
            </a:fld>
            <a:endParaRPr lang="de-AT" dirty="0"/>
          </a:p>
        </p:txBody>
      </p:sp>
      <p:sp>
        <p:nvSpPr>
          <p:cNvPr id="13" name="Textplatzhalter 12">
            <a:extLst>
              <a:ext uri="{FF2B5EF4-FFF2-40B4-BE49-F238E27FC236}">
                <a16:creationId xmlns:a16="http://schemas.microsoft.com/office/drawing/2014/main" id="{BEA08FB1-8B6C-4B33-86AD-CAFAFB714092}"/>
              </a:ext>
            </a:extLst>
          </p:cNvPr>
          <p:cNvSpPr>
            <a:spLocks noGrp="1"/>
          </p:cNvSpPr>
          <p:nvPr>
            <p:ph type="body" sz="quarter" idx="19" hasCustomPrompt="1"/>
          </p:nvPr>
        </p:nvSpPr>
        <p:spPr>
          <a:xfrm>
            <a:off x="864154" y="1364553"/>
            <a:ext cx="5371841" cy="479425"/>
          </a:xfrm>
        </p:spPr>
        <p:txBody>
          <a:bodyPr>
            <a:noAutofit/>
          </a:bodyPr>
          <a:lstStyle>
            <a:lvl1pPr marL="0" indent="0">
              <a:buNone/>
              <a:defRPr sz="2000" b="1" cap="all" baseline="0">
                <a:solidFill>
                  <a:srgbClr val="302F2F"/>
                </a:solidFill>
                <a:latin typeface="Arial" panose="020B0604020202020204" pitchFamily="34" charset="0"/>
                <a:cs typeface="Arial" panose="020B0604020202020204" pitchFamily="34" charset="0"/>
              </a:defRPr>
            </a:lvl1pPr>
            <a:lvl2pPr marL="457200" indent="0">
              <a:buNone/>
              <a:defRPr sz="2000">
                <a:solidFill>
                  <a:srgbClr val="302F2F"/>
                </a:solidFill>
                <a:latin typeface="Arial" panose="020B0604020202020204" pitchFamily="34" charset="0"/>
                <a:cs typeface="Arial" panose="020B0604020202020204" pitchFamily="34" charset="0"/>
              </a:defRPr>
            </a:lvl2pPr>
            <a:lvl3pPr marL="914400" indent="0">
              <a:buNone/>
              <a:defRPr sz="1800">
                <a:solidFill>
                  <a:srgbClr val="302F2F"/>
                </a:solidFill>
                <a:latin typeface="Arial" panose="020B0604020202020204" pitchFamily="34" charset="0"/>
                <a:cs typeface="Arial" panose="020B0604020202020204" pitchFamily="34" charset="0"/>
              </a:defRPr>
            </a:lvl3pPr>
            <a:lvl4pPr marL="1371600" indent="0">
              <a:buNone/>
              <a:defRPr sz="1600">
                <a:solidFill>
                  <a:srgbClr val="302F2F"/>
                </a:solidFill>
                <a:latin typeface="Arial" panose="020B0604020202020204" pitchFamily="34" charset="0"/>
                <a:cs typeface="Arial" panose="020B0604020202020204" pitchFamily="34" charset="0"/>
              </a:defRPr>
            </a:lvl4pPr>
            <a:lvl5pPr marL="1828800" indent="0">
              <a:buNone/>
              <a:defRPr sz="1600">
                <a:solidFill>
                  <a:srgbClr val="302F2F"/>
                </a:solidFill>
                <a:latin typeface="Arial" panose="020B0604020202020204" pitchFamily="34" charset="0"/>
                <a:cs typeface="Arial" panose="020B0604020202020204" pitchFamily="34" charset="0"/>
              </a:defRPr>
            </a:lvl5pPr>
          </a:lstStyle>
          <a:p>
            <a:pPr lvl="0"/>
            <a:r>
              <a:rPr lang="de-DE" dirty="0" err="1"/>
              <a:t>Tagline</a:t>
            </a:r>
            <a:endParaRPr lang="de-DE" dirty="0"/>
          </a:p>
        </p:txBody>
      </p:sp>
      <p:sp>
        <p:nvSpPr>
          <p:cNvPr id="19" name="Bildplatzhalter 2">
            <a:extLst>
              <a:ext uri="{FF2B5EF4-FFF2-40B4-BE49-F238E27FC236}">
                <a16:creationId xmlns:a16="http://schemas.microsoft.com/office/drawing/2014/main" id="{11BB265D-0A89-49D0-AF4F-18EEB1A8FE4A}"/>
              </a:ext>
            </a:extLst>
          </p:cNvPr>
          <p:cNvSpPr>
            <a:spLocks noGrp="1"/>
          </p:cNvSpPr>
          <p:nvPr>
            <p:ph type="pic" sz="quarter" idx="20"/>
          </p:nvPr>
        </p:nvSpPr>
        <p:spPr>
          <a:xfrm>
            <a:off x="6464052" y="-10067"/>
            <a:ext cx="5725459" cy="6078234"/>
          </a:xfrm>
          <a:solidFill>
            <a:schemeClr val="bg1">
              <a:lumMod val="95000"/>
            </a:schemeClr>
          </a:solidFill>
        </p:spPr>
        <p:txBody>
          <a:bodyPr/>
          <a:lstStyle>
            <a:lvl1pPr marL="0" indent="0">
              <a:buNone/>
              <a:defRPr>
                <a:solidFill>
                  <a:schemeClr val="bg1">
                    <a:lumMod val="75000"/>
                  </a:schemeClr>
                </a:solidFill>
              </a:defRPr>
            </a:lvl1pPr>
          </a:lstStyle>
          <a:p>
            <a:endParaRPr lang="de-AT" dirty="0"/>
          </a:p>
        </p:txBody>
      </p:sp>
      <p:cxnSp>
        <p:nvCxnSpPr>
          <p:cNvPr id="9" name="Gerader Verbinder 8">
            <a:extLst>
              <a:ext uri="{FF2B5EF4-FFF2-40B4-BE49-F238E27FC236}">
                <a16:creationId xmlns:a16="http://schemas.microsoft.com/office/drawing/2014/main" id="{B321F55C-0364-482B-841C-E035EA81C0E8}"/>
              </a:ext>
            </a:extLst>
          </p:cNvPr>
          <p:cNvCxnSpPr>
            <a:cxnSpLocks/>
          </p:cNvCxnSpPr>
          <p:nvPr userDrawn="1"/>
        </p:nvCxnSpPr>
        <p:spPr>
          <a:xfrm flipH="1">
            <a:off x="957943" y="6094459"/>
            <a:ext cx="11234057" cy="0"/>
          </a:xfrm>
          <a:prstGeom prst="line">
            <a:avLst/>
          </a:prstGeom>
          <a:ln w="12700">
            <a:solidFill>
              <a:schemeClr val="tx1">
                <a:lumMod val="65000"/>
                <a:lumOff val="35000"/>
              </a:schemeClr>
            </a:solidFill>
          </a:ln>
        </p:spPr>
        <p:style>
          <a:lnRef idx="1">
            <a:schemeClr val="dk1"/>
          </a:lnRef>
          <a:fillRef idx="0">
            <a:schemeClr val="dk1"/>
          </a:fillRef>
          <a:effectRef idx="0">
            <a:schemeClr val="dk1"/>
          </a:effectRef>
          <a:fontRef idx="minor">
            <a:schemeClr val="tx1"/>
          </a:fontRef>
        </p:style>
      </p:cxnSp>
      <p:pic>
        <p:nvPicPr>
          <p:cNvPr id="10" name="Bild 5" descr="TGW-Logo.png">
            <a:extLst>
              <a:ext uri="{FF2B5EF4-FFF2-40B4-BE49-F238E27FC236}">
                <a16:creationId xmlns:a16="http://schemas.microsoft.com/office/drawing/2014/main" id="{43DE9A16-4C55-4F12-A320-68A265C971AC}"/>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089188" y="6217783"/>
            <a:ext cx="1688535" cy="509537"/>
          </a:xfrm>
          <a:prstGeom prst="rect">
            <a:avLst/>
          </a:prstGeom>
        </p:spPr>
      </p:pic>
      <p:sp>
        <p:nvSpPr>
          <p:cNvPr id="11" name="Titel 17">
            <a:extLst>
              <a:ext uri="{FF2B5EF4-FFF2-40B4-BE49-F238E27FC236}">
                <a16:creationId xmlns:a16="http://schemas.microsoft.com/office/drawing/2014/main" id="{C0E46981-816C-4047-9270-0B165F95F689}"/>
              </a:ext>
            </a:extLst>
          </p:cNvPr>
          <p:cNvSpPr>
            <a:spLocks noGrp="1"/>
          </p:cNvSpPr>
          <p:nvPr>
            <p:ph type="title" hasCustomPrompt="1"/>
          </p:nvPr>
        </p:nvSpPr>
        <p:spPr>
          <a:xfrm>
            <a:off x="853106" y="1922384"/>
            <a:ext cx="5382889" cy="761289"/>
          </a:xfrm>
        </p:spPr>
        <p:txBody>
          <a:bodyPr anchor="t" anchorCtr="0">
            <a:noAutofit/>
          </a:bodyPr>
          <a:lstStyle>
            <a:lvl1pPr>
              <a:lnSpc>
                <a:spcPct val="90000"/>
              </a:lnSpc>
              <a:defRPr lang="de-AT" sz="2800" b="1" kern="0" cap="all" spc="10" baseline="0" dirty="0">
                <a:solidFill>
                  <a:srgbClr val="000000"/>
                </a:solidFill>
                <a:latin typeface="Arial" panose="020B0604020202020204" pitchFamily="34" charset="0"/>
                <a:ea typeface="+mn-ea"/>
                <a:cs typeface="Arial" panose="020B0604020202020204" pitchFamily="34" charset="0"/>
              </a:defRPr>
            </a:lvl1pPr>
          </a:lstStyle>
          <a:p>
            <a:r>
              <a:rPr lang="de-DE" dirty="0"/>
              <a:t>Headline</a:t>
            </a:r>
            <a:endParaRPr lang="de-AT" dirty="0"/>
          </a:p>
        </p:txBody>
      </p:sp>
      <p:sp>
        <p:nvSpPr>
          <p:cNvPr id="14" name="Textplatzhalter 6">
            <a:extLst>
              <a:ext uri="{FF2B5EF4-FFF2-40B4-BE49-F238E27FC236}">
                <a16:creationId xmlns:a16="http://schemas.microsoft.com/office/drawing/2014/main" id="{DE516DE3-4597-47D3-A33D-66561DEBB2A5}"/>
              </a:ext>
            </a:extLst>
          </p:cNvPr>
          <p:cNvSpPr>
            <a:spLocks noGrp="1"/>
          </p:cNvSpPr>
          <p:nvPr>
            <p:ph type="body" sz="quarter" idx="21"/>
          </p:nvPr>
        </p:nvSpPr>
        <p:spPr>
          <a:xfrm>
            <a:off x="853106" y="2806995"/>
            <a:ext cx="5377921" cy="3261171"/>
          </a:xfrm>
        </p:spPr>
        <p:txBody>
          <a:bodyPr>
            <a:noAutofit/>
          </a:bodyPr>
          <a:lstStyle>
            <a:lvl1pPr>
              <a:defRPr sz="2200">
                <a:latin typeface="Arial" panose="020B0604020202020204" pitchFamily="34" charset="0"/>
                <a:cs typeface="Arial" panose="020B0604020202020204" pitchFamily="34" charset="0"/>
              </a:defRPr>
            </a:lvl1pPr>
            <a:lvl2pPr marL="468000">
              <a:buClr>
                <a:schemeClr val="tx1">
                  <a:lumMod val="50000"/>
                  <a:lumOff val="50000"/>
                </a:schemeClr>
              </a:buClr>
              <a:defRPr sz="2000">
                <a:latin typeface="Arial" panose="020B0604020202020204" pitchFamily="34" charset="0"/>
                <a:cs typeface="Arial" panose="020B0604020202020204" pitchFamily="34" charset="0"/>
              </a:defRPr>
            </a:lvl2pPr>
            <a:lvl3pPr marL="684000">
              <a:buClr>
                <a:schemeClr val="tx1">
                  <a:lumMod val="50000"/>
                  <a:lumOff val="50000"/>
                </a:schemeClr>
              </a:buClr>
              <a:defRPr sz="1800">
                <a:latin typeface="Arial" panose="020B0604020202020204" pitchFamily="34" charset="0"/>
                <a:cs typeface="Arial" panose="020B0604020202020204" pitchFamily="34" charset="0"/>
              </a:defRPr>
            </a:lvl3pPr>
            <a:lvl4pPr marL="936000" indent="-216000">
              <a:buClr>
                <a:schemeClr val="tx1">
                  <a:lumMod val="50000"/>
                  <a:lumOff val="50000"/>
                </a:schemeClr>
              </a:buClr>
              <a:defRPr sz="1600">
                <a:latin typeface="Arial" panose="020B0604020202020204" pitchFamily="34" charset="0"/>
                <a:cs typeface="Arial" panose="020B0604020202020204" pitchFamily="34" charset="0"/>
              </a:defRPr>
            </a:lvl4pPr>
            <a:lvl5pPr marL="1188000" indent="-180000">
              <a:buClr>
                <a:schemeClr val="tx1">
                  <a:lumMod val="50000"/>
                  <a:lumOff val="50000"/>
                </a:schemeClr>
              </a:buClr>
              <a:defRPr sz="1600">
                <a:latin typeface="Arial" panose="020B0604020202020204" pitchFamily="34" charset="0"/>
                <a:cs typeface="Arial" panose="020B0604020202020204" pitchFamily="34" charset="0"/>
              </a:defRPr>
            </a:lvl5pPr>
          </a:lstStyle>
          <a:p>
            <a:pPr lvl="0"/>
            <a:r>
              <a:rPr lang="de-DE" dirty="0"/>
              <a:t>Mastertextformat bearbeiten</a:t>
            </a:r>
          </a:p>
          <a:p>
            <a:pPr lvl="1"/>
            <a:r>
              <a:rPr lang="de-DE" dirty="0"/>
              <a:t>Zweite Ebene</a:t>
            </a:r>
          </a:p>
          <a:p>
            <a:pPr lvl="2"/>
            <a:r>
              <a:rPr lang="de-DE" dirty="0"/>
              <a:t>Dritte Ebene</a:t>
            </a:r>
          </a:p>
          <a:p>
            <a:pPr lvl="3"/>
            <a:r>
              <a:rPr lang="de-DE" dirty="0"/>
              <a:t>Vierte Ebene</a:t>
            </a:r>
          </a:p>
          <a:p>
            <a:pPr lvl="4"/>
            <a:r>
              <a:rPr lang="de-DE" dirty="0"/>
              <a:t>Fünfte Ebene</a:t>
            </a:r>
            <a:endParaRPr lang="de-AT" dirty="0"/>
          </a:p>
        </p:txBody>
      </p:sp>
    </p:spTree>
    <p:extLst>
      <p:ext uri="{BB962C8B-B14F-4D97-AF65-F5344CB8AC3E}">
        <p14:creationId xmlns:p14="http://schemas.microsoft.com/office/powerpoint/2010/main" val="228667371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ntent 4">
    <p:spTree>
      <p:nvGrpSpPr>
        <p:cNvPr id="1" name=""/>
        <p:cNvGrpSpPr/>
        <p:nvPr/>
      </p:nvGrpSpPr>
      <p:grpSpPr>
        <a:xfrm>
          <a:off x="0" y="0"/>
          <a:ext cx="0" cy="0"/>
          <a:chOff x="0" y="0"/>
          <a:chExt cx="0" cy="0"/>
        </a:xfrm>
      </p:grpSpPr>
      <p:sp>
        <p:nvSpPr>
          <p:cNvPr id="6" name="Bildplatzhalter 5">
            <a:extLst>
              <a:ext uri="{FF2B5EF4-FFF2-40B4-BE49-F238E27FC236}">
                <a16:creationId xmlns:a16="http://schemas.microsoft.com/office/drawing/2014/main" id="{1B4D3392-F5D5-45EA-81C9-66B0C7664B84}"/>
              </a:ext>
            </a:extLst>
          </p:cNvPr>
          <p:cNvSpPr>
            <a:spLocks noGrp="1"/>
          </p:cNvSpPr>
          <p:nvPr>
            <p:ph type="pic" sz="quarter" idx="21"/>
          </p:nvPr>
        </p:nvSpPr>
        <p:spPr>
          <a:xfrm>
            <a:off x="0" y="0"/>
            <a:ext cx="12192000" cy="6088063"/>
          </a:xfrm>
        </p:spPr>
        <p:txBody>
          <a:bodyPr/>
          <a:lstStyle>
            <a:lvl1pPr marL="0" indent="0">
              <a:buNone/>
              <a:defRPr/>
            </a:lvl1pPr>
          </a:lstStyle>
          <a:p>
            <a:endParaRPr lang="de-AT" dirty="0"/>
          </a:p>
        </p:txBody>
      </p:sp>
      <p:sp>
        <p:nvSpPr>
          <p:cNvPr id="13" name="Bildplatzhalter 2">
            <a:extLst>
              <a:ext uri="{FF2B5EF4-FFF2-40B4-BE49-F238E27FC236}">
                <a16:creationId xmlns:a16="http://schemas.microsoft.com/office/drawing/2014/main" id="{ED5A4787-38FE-404D-BCD3-4165D37B913C}"/>
              </a:ext>
            </a:extLst>
          </p:cNvPr>
          <p:cNvSpPr>
            <a:spLocks noGrp="1"/>
          </p:cNvSpPr>
          <p:nvPr>
            <p:ph type="pic" sz="quarter" idx="23" hasCustomPrompt="1"/>
          </p:nvPr>
        </p:nvSpPr>
        <p:spPr>
          <a:xfrm>
            <a:off x="912997" y="2350508"/>
            <a:ext cx="4989102" cy="2593975"/>
          </a:xfrm>
          <a:solidFill>
            <a:schemeClr val="tx1">
              <a:alpha val="66000"/>
            </a:schemeClr>
          </a:solidFill>
        </p:spPr>
        <p:txBody>
          <a:bodyPr/>
          <a:lstStyle>
            <a:lvl1pPr marL="0" indent="0">
              <a:buNone/>
              <a:defRPr/>
            </a:lvl1pPr>
          </a:lstStyle>
          <a:p>
            <a:r>
              <a:rPr lang="de-AT" dirty="0"/>
              <a:t> </a:t>
            </a:r>
          </a:p>
        </p:txBody>
      </p:sp>
      <p:sp>
        <p:nvSpPr>
          <p:cNvPr id="8" name="Fußzeilenplatzhalter 21">
            <a:extLst>
              <a:ext uri="{FF2B5EF4-FFF2-40B4-BE49-F238E27FC236}">
                <a16:creationId xmlns:a16="http://schemas.microsoft.com/office/drawing/2014/main" id="{0DDDA272-2503-4038-84D0-DF084F7BE8C1}"/>
              </a:ext>
            </a:extLst>
          </p:cNvPr>
          <p:cNvSpPr>
            <a:spLocks noGrp="1"/>
          </p:cNvSpPr>
          <p:nvPr>
            <p:ph type="ftr" sz="quarter" idx="16"/>
          </p:nvPr>
        </p:nvSpPr>
        <p:spPr>
          <a:xfrm>
            <a:off x="858074" y="6313515"/>
            <a:ext cx="8718277" cy="365125"/>
          </a:xfrm>
        </p:spPr>
        <p:txBody>
          <a:bodyPr/>
          <a:lstStyle>
            <a:lvl1pPr algn="l">
              <a:defRPr sz="1000">
                <a:solidFill>
                  <a:srgbClr val="302F2F"/>
                </a:solidFill>
                <a:latin typeface="Arial" panose="020B0604020202020204" pitchFamily="34" charset="0"/>
                <a:cs typeface="Arial" panose="020B0604020202020204" pitchFamily="34" charset="0"/>
              </a:defRPr>
            </a:lvl1pPr>
          </a:lstStyle>
          <a:p>
            <a:r>
              <a:rPr lang="en-US"/>
              <a:t>presentation | status | date</a:t>
            </a:r>
            <a:endParaRPr lang="de-AT" dirty="0"/>
          </a:p>
        </p:txBody>
      </p:sp>
      <p:sp>
        <p:nvSpPr>
          <p:cNvPr id="9" name="Foliennummernplatzhalter 22">
            <a:extLst>
              <a:ext uri="{FF2B5EF4-FFF2-40B4-BE49-F238E27FC236}">
                <a16:creationId xmlns:a16="http://schemas.microsoft.com/office/drawing/2014/main" id="{398D5DC4-DCB7-4A14-B87F-58FDDDCDDD3C}"/>
              </a:ext>
            </a:extLst>
          </p:cNvPr>
          <p:cNvSpPr>
            <a:spLocks noGrp="1"/>
          </p:cNvSpPr>
          <p:nvPr>
            <p:ph type="sldNum" sz="quarter" idx="17"/>
          </p:nvPr>
        </p:nvSpPr>
        <p:spPr>
          <a:xfrm>
            <a:off x="198781" y="6312288"/>
            <a:ext cx="405848" cy="365125"/>
          </a:xfrm>
        </p:spPr>
        <p:txBody>
          <a:bodyPr/>
          <a:lstStyle>
            <a:lvl1pPr>
              <a:defRPr sz="1000">
                <a:solidFill>
                  <a:srgbClr val="302F2F"/>
                </a:solidFill>
                <a:latin typeface="Arial" panose="020B0604020202020204" pitchFamily="34" charset="0"/>
                <a:cs typeface="Arial" panose="020B0604020202020204" pitchFamily="34" charset="0"/>
              </a:defRPr>
            </a:lvl1pPr>
          </a:lstStyle>
          <a:p>
            <a:fld id="{5FD73391-9B29-4D53-A4A6-C3ED96D4D82A}" type="slidenum">
              <a:rPr lang="de-AT" smtClean="0"/>
              <a:pPr/>
              <a:t>‹#›</a:t>
            </a:fld>
            <a:endParaRPr lang="de-AT" dirty="0"/>
          </a:p>
        </p:txBody>
      </p:sp>
      <p:sp>
        <p:nvSpPr>
          <p:cNvPr id="20" name="Textplatzhalter 17">
            <a:extLst>
              <a:ext uri="{FF2B5EF4-FFF2-40B4-BE49-F238E27FC236}">
                <a16:creationId xmlns:a16="http://schemas.microsoft.com/office/drawing/2014/main" id="{A4126D2A-A6EC-4AE2-8902-5E753D1EA8BC}"/>
              </a:ext>
            </a:extLst>
          </p:cNvPr>
          <p:cNvSpPr>
            <a:spLocks noGrp="1"/>
          </p:cNvSpPr>
          <p:nvPr>
            <p:ph type="body" sz="quarter" idx="19"/>
          </p:nvPr>
        </p:nvSpPr>
        <p:spPr>
          <a:xfrm>
            <a:off x="1055773" y="3269794"/>
            <a:ext cx="4703550" cy="1555654"/>
          </a:xfrm>
        </p:spPr>
        <p:txBody>
          <a:bodyPr>
            <a:noAutofit/>
          </a:bodyPr>
          <a:lstStyle>
            <a:lvl1pPr marL="0" indent="0">
              <a:buNone/>
              <a:defRPr lang="de-DE" sz="1800" kern="1200" dirty="0" smtClean="0">
                <a:solidFill>
                  <a:schemeClr val="bg1"/>
                </a:solidFill>
                <a:latin typeface="Arial"/>
                <a:ea typeface="+mn-ea"/>
                <a:cs typeface="Arial"/>
              </a:defRPr>
            </a:lvl1pPr>
            <a:lvl2pPr marL="457200" indent="0">
              <a:buNone/>
              <a:defRPr lang="de-DE" sz="1800" kern="1200" dirty="0" smtClean="0">
                <a:solidFill>
                  <a:schemeClr val="bg1"/>
                </a:solidFill>
                <a:latin typeface="Arial"/>
                <a:ea typeface="+mn-ea"/>
                <a:cs typeface="Arial"/>
              </a:defRPr>
            </a:lvl2pPr>
            <a:lvl3pPr marL="914400" indent="0">
              <a:buNone/>
              <a:defRPr lang="de-DE" sz="1800" kern="1200" dirty="0" smtClean="0">
                <a:solidFill>
                  <a:schemeClr val="bg1"/>
                </a:solidFill>
                <a:latin typeface="Arial"/>
                <a:ea typeface="+mn-ea"/>
                <a:cs typeface="Arial"/>
              </a:defRPr>
            </a:lvl3pPr>
            <a:lvl4pPr marL="1371600" indent="0">
              <a:buNone/>
              <a:defRPr lang="de-DE" sz="1800" kern="1200" dirty="0" smtClean="0">
                <a:solidFill>
                  <a:schemeClr val="bg1"/>
                </a:solidFill>
                <a:latin typeface="Arial"/>
                <a:ea typeface="+mn-ea"/>
                <a:cs typeface="Arial"/>
              </a:defRPr>
            </a:lvl4pPr>
            <a:lvl5pPr marL="1828800" indent="0">
              <a:buNone/>
              <a:defRPr lang="de-AT" sz="1800" kern="1200" dirty="0" smtClean="0">
                <a:solidFill>
                  <a:schemeClr val="bg1"/>
                </a:solidFill>
                <a:latin typeface="Arial"/>
                <a:ea typeface="+mn-ea"/>
                <a:cs typeface="Arial"/>
              </a:defRPr>
            </a:lvl5pPr>
          </a:lstStyle>
          <a:p>
            <a:pPr lvl="0"/>
            <a:r>
              <a:rPr lang="de-DE" dirty="0"/>
              <a:t>Mastertextformat bearbeiten</a:t>
            </a:r>
          </a:p>
        </p:txBody>
      </p:sp>
      <p:sp>
        <p:nvSpPr>
          <p:cNvPr id="21" name="Titel 2">
            <a:extLst>
              <a:ext uri="{FF2B5EF4-FFF2-40B4-BE49-F238E27FC236}">
                <a16:creationId xmlns:a16="http://schemas.microsoft.com/office/drawing/2014/main" id="{9E70E35A-17DA-435D-8978-E3733D402DEF}"/>
              </a:ext>
            </a:extLst>
          </p:cNvPr>
          <p:cNvSpPr>
            <a:spLocks noGrp="1"/>
          </p:cNvSpPr>
          <p:nvPr>
            <p:ph type="title" hasCustomPrompt="1"/>
          </p:nvPr>
        </p:nvSpPr>
        <p:spPr>
          <a:xfrm>
            <a:off x="1055773" y="2489310"/>
            <a:ext cx="4703550" cy="593833"/>
          </a:xfrm>
        </p:spPr>
        <p:txBody>
          <a:bodyPr/>
          <a:lstStyle>
            <a:lvl1pPr>
              <a:defRPr lang="de-DE" sz="1800" b="1" kern="1200" cap="all" baseline="0" smtClean="0">
                <a:solidFill>
                  <a:schemeClr val="bg1"/>
                </a:solidFill>
                <a:latin typeface="Arial"/>
                <a:ea typeface="+mn-ea"/>
                <a:cs typeface="Arial"/>
              </a:defRPr>
            </a:lvl1pPr>
          </a:lstStyle>
          <a:p>
            <a:r>
              <a:rPr lang="de-DE" dirty="0"/>
              <a:t>Headline</a:t>
            </a:r>
            <a:endParaRPr lang="de-AT" dirty="0"/>
          </a:p>
        </p:txBody>
      </p:sp>
      <p:sp>
        <p:nvSpPr>
          <p:cNvPr id="19" name="Onlinebild-Platzhalter 10">
            <a:extLst>
              <a:ext uri="{FF2B5EF4-FFF2-40B4-BE49-F238E27FC236}">
                <a16:creationId xmlns:a16="http://schemas.microsoft.com/office/drawing/2014/main" id="{0CEF68D9-6394-4C26-B163-8F5030EE3B25}"/>
              </a:ext>
            </a:extLst>
          </p:cNvPr>
          <p:cNvSpPr>
            <a:spLocks noGrp="1"/>
          </p:cNvSpPr>
          <p:nvPr>
            <p:ph type="clipArt" sz="quarter" idx="22" hasCustomPrompt="1"/>
          </p:nvPr>
        </p:nvSpPr>
        <p:spPr>
          <a:xfrm flipV="1">
            <a:off x="1152094" y="3044031"/>
            <a:ext cx="4616380" cy="25200"/>
          </a:xfrm>
          <a:solidFill>
            <a:schemeClr val="bg1"/>
          </a:solidFill>
        </p:spPr>
        <p:txBody>
          <a:bodyPr/>
          <a:lstStyle>
            <a:lvl1pPr marL="0" indent="0">
              <a:buNone/>
              <a:defRPr/>
            </a:lvl1pPr>
          </a:lstStyle>
          <a:p>
            <a:r>
              <a:rPr lang="de-AT" dirty="0"/>
              <a:t> </a:t>
            </a:r>
          </a:p>
        </p:txBody>
      </p:sp>
      <p:cxnSp>
        <p:nvCxnSpPr>
          <p:cNvPr id="10" name="Gerader Verbinder 9">
            <a:extLst>
              <a:ext uri="{FF2B5EF4-FFF2-40B4-BE49-F238E27FC236}">
                <a16:creationId xmlns:a16="http://schemas.microsoft.com/office/drawing/2014/main" id="{238C8CA1-6C69-4E19-A826-7F5AC5DB6579}"/>
              </a:ext>
            </a:extLst>
          </p:cNvPr>
          <p:cNvCxnSpPr>
            <a:cxnSpLocks/>
          </p:cNvCxnSpPr>
          <p:nvPr userDrawn="1"/>
        </p:nvCxnSpPr>
        <p:spPr>
          <a:xfrm flipH="1">
            <a:off x="957943" y="6094459"/>
            <a:ext cx="11234057" cy="0"/>
          </a:xfrm>
          <a:prstGeom prst="line">
            <a:avLst/>
          </a:prstGeom>
          <a:ln w="12700">
            <a:solidFill>
              <a:schemeClr val="tx1">
                <a:lumMod val="65000"/>
                <a:lumOff val="35000"/>
              </a:schemeClr>
            </a:solidFill>
          </a:ln>
        </p:spPr>
        <p:style>
          <a:lnRef idx="1">
            <a:schemeClr val="dk1"/>
          </a:lnRef>
          <a:fillRef idx="0">
            <a:schemeClr val="dk1"/>
          </a:fillRef>
          <a:effectRef idx="0">
            <a:schemeClr val="dk1"/>
          </a:effectRef>
          <a:fontRef idx="minor">
            <a:schemeClr val="tx1"/>
          </a:fontRef>
        </p:style>
      </p:cxnSp>
      <p:pic>
        <p:nvPicPr>
          <p:cNvPr id="11" name="Bild 5" descr="TGW-Logo.png">
            <a:extLst>
              <a:ext uri="{FF2B5EF4-FFF2-40B4-BE49-F238E27FC236}">
                <a16:creationId xmlns:a16="http://schemas.microsoft.com/office/drawing/2014/main" id="{F1F437A8-0A1B-4520-8496-63559A789480}"/>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089188" y="6217783"/>
            <a:ext cx="1688535" cy="509537"/>
          </a:xfrm>
          <a:prstGeom prst="rect">
            <a:avLst/>
          </a:prstGeom>
        </p:spPr>
      </p:pic>
    </p:spTree>
    <p:extLst>
      <p:ext uri="{BB962C8B-B14F-4D97-AF65-F5344CB8AC3E}">
        <p14:creationId xmlns:p14="http://schemas.microsoft.com/office/powerpoint/2010/main" val="346614959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Content 5">
    <p:spTree>
      <p:nvGrpSpPr>
        <p:cNvPr id="1" name=""/>
        <p:cNvGrpSpPr/>
        <p:nvPr/>
      </p:nvGrpSpPr>
      <p:grpSpPr>
        <a:xfrm>
          <a:off x="0" y="0"/>
          <a:ext cx="0" cy="0"/>
          <a:chOff x="0" y="0"/>
          <a:chExt cx="0" cy="0"/>
        </a:xfrm>
      </p:grpSpPr>
      <p:sp>
        <p:nvSpPr>
          <p:cNvPr id="10" name="Bildplatzhalter 9">
            <a:extLst>
              <a:ext uri="{FF2B5EF4-FFF2-40B4-BE49-F238E27FC236}">
                <a16:creationId xmlns:a16="http://schemas.microsoft.com/office/drawing/2014/main" id="{7E0DF3A3-452C-4EC9-87CE-3BE23D75373D}"/>
              </a:ext>
            </a:extLst>
          </p:cNvPr>
          <p:cNvSpPr>
            <a:spLocks noGrp="1"/>
          </p:cNvSpPr>
          <p:nvPr>
            <p:ph type="pic" sz="quarter" idx="22"/>
          </p:nvPr>
        </p:nvSpPr>
        <p:spPr>
          <a:xfrm>
            <a:off x="0" y="0"/>
            <a:ext cx="12192000" cy="6858000"/>
          </a:xfrm>
        </p:spPr>
        <p:txBody>
          <a:bodyPr/>
          <a:lstStyle>
            <a:lvl1pPr marL="0" indent="0">
              <a:buNone/>
              <a:defRPr/>
            </a:lvl1pPr>
          </a:lstStyle>
          <a:p>
            <a:endParaRPr lang="de-AT" dirty="0"/>
          </a:p>
        </p:txBody>
      </p:sp>
      <p:sp>
        <p:nvSpPr>
          <p:cNvPr id="9" name="Bildplatzhalter 2">
            <a:extLst>
              <a:ext uri="{FF2B5EF4-FFF2-40B4-BE49-F238E27FC236}">
                <a16:creationId xmlns:a16="http://schemas.microsoft.com/office/drawing/2014/main" id="{E5CF73C5-F909-4BBA-AD6E-182CCF3902AF}"/>
              </a:ext>
            </a:extLst>
          </p:cNvPr>
          <p:cNvSpPr>
            <a:spLocks noGrp="1"/>
          </p:cNvSpPr>
          <p:nvPr>
            <p:ph type="pic" sz="quarter" idx="24" hasCustomPrompt="1"/>
          </p:nvPr>
        </p:nvSpPr>
        <p:spPr>
          <a:xfrm>
            <a:off x="912997" y="3433874"/>
            <a:ext cx="4989102" cy="2593975"/>
          </a:xfrm>
          <a:solidFill>
            <a:schemeClr val="tx1">
              <a:alpha val="66000"/>
            </a:schemeClr>
          </a:solidFill>
        </p:spPr>
        <p:txBody>
          <a:bodyPr/>
          <a:lstStyle>
            <a:lvl1pPr marL="0" indent="0">
              <a:buNone/>
              <a:defRPr/>
            </a:lvl1pPr>
          </a:lstStyle>
          <a:p>
            <a:r>
              <a:rPr lang="de-AT" dirty="0"/>
              <a:t> </a:t>
            </a:r>
          </a:p>
        </p:txBody>
      </p:sp>
      <p:sp>
        <p:nvSpPr>
          <p:cNvPr id="15" name="Textplatzhalter 17">
            <a:extLst>
              <a:ext uri="{FF2B5EF4-FFF2-40B4-BE49-F238E27FC236}">
                <a16:creationId xmlns:a16="http://schemas.microsoft.com/office/drawing/2014/main" id="{A45A8EEA-F381-4C24-949E-1534901D2AE5}"/>
              </a:ext>
            </a:extLst>
          </p:cNvPr>
          <p:cNvSpPr>
            <a:spLocks noGrp="1"/>
          </p:cNvSpPr>
          <p:nvPr>
            <p:ph type="body" sz="quarter" idx="20"/>
          </p:nvPr>
        </p:nvSpPr>
        <p:spPr>
          <a:xfrm>
            <a:off x="1073109" y="4302015"/>
            <a:ext cx="4703550" cy="1555654"/>
          </a:xfrm>
        </p:spPr>
        <p:txBody>
          <a:bodyPr>
            <a:noAutofit/>
          </a:bodyPr>
          <a:lstStyle>
            <a:lvl1pPr marL="0" indent="0">
              <a:buNone/>
              <a:defRPr lang="de-DE" sz="1800" kern="1200" dirty="0" smtClean="0">
                <a:solidFill>
                  <a:schemeClr val="bg1"/>
                </a:solidFill>
                <a:latin typeface="Arial"/>
                <a:ea typeface="+mn-ea"/>
                <a:cs typeface="Arial"/>
              </a:defRPr>
            </a:lvl1pPr>
            <a:lvl2pPr marL="457200" indent="0">
              <a:buNone/>
              <a:defRPr lang="de-DE" sz="1800" kern="1200" dirty="0" smtClean="0">
                <a:solidFill>
                  <a:schemeClr val="bg1"/>
                </a:solidFill>
                <a:latin typeface="Arial"/>
                <a:ea typeface="+mn-ea"/>
                <a:cs typeface="Arial"/>
              </a:defRPr>
            </a:lvl2pPr>
            <a:lvl3pPr marL="914400" indent="0">
              <a:buNone/>
              <a:defRPr lang="de-DE" sz="1800" kern="1200" dirty="0" smtClean="0">
                <a:solidFill>
                  <a:schemeClr val="bg1"/>
                </a:solidFill>
                <a:latin typeface="Arial"/>
                <a:ea typeface="+mn-ea"/>
                <a:cs typeface="Arial"/>
              </a:defRPr>
            </a:lvl3pPr>
            <a:lvl4pPr marL="1371600" indent="0">
              <a:buNone/>
              <a:defRPr lang="de-DE" sz="1800" kern="1200" dirty="0" smtClean="0">
                <a:solidFill>
                  <a:schemeClr val="bg1"/>
                </a:solidFill>
                <a:latin typeface="Arial"/>
                <a:ea typeface="+mn-ea"/>
                <a:cs typeface="Arial"/>
              </a:defRPr>
            </a:lvl4pPr>
            <a:lvl5pPr marL="1828800" indent="0">
              <a:buNone/>
              <a:defRPr lang="de-AT" sz="1800" kern="1200" dirty="0" smtClean="0">
                <a:solidFill>
                  <a:schemeClr val="bg1"/>
                </a:solidFill>
                <a:latin typeface="Arial"/>
                <a:ea typeface="+mn-ea"/>
                <a:cs typeface="Arial"/>
              </a:defRPr>
            </a:lvl5pPr>
          </a:lstStyle>
          <a:p>
            <a:pPr lvl="0"/>
            <a:r>
              <a:rPr lang="de-DE" dirty="0"/>
              <a:t>Mastertextformat bearbeiten</a:t>
            </a:r>
          </a:p>
        </p:txBody>
      </p:sp>
      <p:sp>
        <p:nvSpPr>
          <p:cNvPr id="4" name="Titel 3">
            <a:extLst>
              <a:ext uri="{FF2B5EF4-FFF2-40B4-BE49-F238E27FC236}">
                <a16:creationId xmlns:a16="http://schemas.microsoft.com/office/drawing/2014/main" id="{47049D66-B506-4A57-AC48-F4AE6C11C2E1}"/>
              </a:ext>
            </a:extLst>
          </p:cNvPr>
          <p:cNvSpPr>
            <a:spLocks noGrp="1"/>
          </p:cNvSpPr>
          <p:nvPr>
            <p:ph type="title" hasCustomPrompt="1"/>
          </p:nvPr>
        </p:nvSpPr>
        <p:spPr>
          <a:xfrm>
            <a:off x="1073109" y="3534642"/>
            <a:ext cx="4703550" cy="517726"/>
          </a:xfrm>
        </p:spPr>
        <p:txBody>
          <a:bodyPr/>
          <a:lstStyle>
            <a:lvl1pPr>
              <a:defRPr lang="de-DE" sz="1800" b="1" kern="1200" cap="all" baseline="0" smtClean="0">
                <a:solidFill>
                  <a:schemeClr val="bg1"/>
                </a:solidFill>
                <a:latin typeface="Arial"/>
                <a:ea typeface="+mn-ea"/>
                <a:cs typeface="Arial"/>
              </a:defRPr>
            </a:lvl1pPr>
          </a:lstStyle>
          <a:p>
            <a:r>
              <a:rPr lang="de-DE" dirty="0"/>
              <a:t>Headline</a:t>
            </a:r>
            <a:endParaRPr lang="de-AT" dirty="0"/>
          </a:p>
        </p:txBody>
      </p:sp>
      <p:sp>
        <p:nvSpPr>
          <p:cNvPr id="14" name="Onlinebild-Platzhalter 10">
            <a:extLst>
              <a:ext uri="{FF2B5EF4-FFF2-40B4-BE49-F238E27FC236}">
                <a16:creationId xmlns:a16="http://schemas.microsoft.com/office/drawing/2014/main" id="{CAA6661E-9122-4106-9B2A-3AA105C46F3C}"/>
              </a:ext>
            </a:extLst>
          </p:cNvPr>
          <p:cNvSpPr>
            <a:spLocks noGrp="1"/>
          </p:cNvSpPr>
          <p:nvPr>
            <p:ph type="clipArt" sz="quarter" idx="23" hasCustomPrompt="1"/>
          </p:nvPr>
        </p:nvSpPr>
        <p:spPr>
          <a:xfrm flipV="1">
            <a:off x="1160279" y="4055469"/>
            <a:ext cx="4616380" cy="25200"/>
          </a:xfrm>
          <a:solidFill>
            <a:schemeClr val="bg1"/>
          </a:solidFill>
        </p:spPr>
        <p:txBody>
          <a:bodyPr/>
          <a:lstStyle>
            <a:lvl1pPr marL="0" indent="0">
              <a:buNone/>
              <a:defRPr/>
            </a:lvl1pPr>
          </a:lstStyle>
          <a:p>
            <a:r>
              <a:rPr lang="de-AT" dirty="0"/>
              <a:t> </a:t>
            </a:r>
          </a:p>
        </p:txBody>
      </p:sp>
    </p:spTree>
    <p:extLst>
      <p:ext uri="{BB962C8B-B14F-4D97-AF65-F5344CB8AC3E}">
        <p14:creationId xmlns:p14="http://schemas.microsoft.com/office/powerpoint/2010/main" val="146142483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Content 6">
    <p:spTree>
      <p:nvGrpSpPr>
        <p:cNvPr id="1" name=""/>
        <p:cNvGrpSpPr/>
        <p:nvPr/>
      </p:nvGrpSpPr>
      <p:grpSpPr>
        <a:xfrm>
          <a:off x="0" y="0"/>
          <a:ext cx="0" cy="0"/>
          <a:chOff x="0" y="0"/>
          <a:chExt cx="0" cy="0"/>
        </a:xfrm>
      </p:grpSpPr>
      <p:sp>
        <p:nvSpPr>
          <p:cNvPr id="15" name="Bildplatzhalter 2">
            <a:extLst>
              <a:ext uri="{FF2B5EF4-FFF2-40B4-BE49-F238E27FC236}">
                <a16:creationId xmlns:a16="http://schemas.microsoft.com/office/drawing/2014/main" id="{9CF9FA41-2C14-443E-ACB7-102CF1FB34B5}"/>
              </a:ext>
            </a:extLst>
          </p:cNvPr>
          <p:cNvSpPr>
            <a:spLocks noGrp="1"/>
          </p:cNvSpPr>
          <p:nvPr>
            <p:ph type="pic" sz="quarter" idx="19"/>
          </p:nvPr>
        </p:nvSpPr>
        <p:spPr>
          <a:xfrm>
            <a:off x="950913" y="0"/>
            <a:ext cx="11241087" cy="6092749"/>
          </a:xfrm>
        </p:spPr>
        <p:txBody>
          <a:bodyPr/>
          <a:lstStyle>
            <a:lvl1pPr marL="0" indent="0">
              <a:buNone/>
              <a:defRPr/>
            </a:lvl1pPr>
          </a:lstStyle>
          <a:p>
            <a:endParaRPr lang="de-AT" dirty="0"/>
          </a:p>
        </p:txBody>
      </p:sp>
      <p:sp>
        <p:nvSpPr>
          <p:cNvPr id="16" name="Bildplatzhalter 2">
            <a:extLst>
              <a:ext uri="{FF2B5EF4-FFF2-40B4-BE49-F238E27FC236}">
                <a16:creationId xmlns:a16="http://schemas.microsoft.com/office/drawing/2014/main" id="{E5834A12-12B6-4D69-84D2-A4842F5FB6FE}"/>
              </a:ext>
            </a:extLst>
          </p:cNvPr>
          <p:cNvSpPr>
            <a:spLocks noGrp="1"/>
          </p:cNvSpPr>
          <p:nvPr>
            <p:ph type="pic" sz="quarter" idx="24" hasCustomPrompt="1"/>
          </p:nvPr>
        </p:nvSpPr>
        <p:spPr>
          <a:xfrm>
            <a:off x="952752" y="4107445"/>
            <a:ext cx="11239248" cy="1980038"/>
          </a:xfrm>
          <a:solidFill>
            <a:schemeClr val="tx1">
              <a:alpha val="66000"/>
            </a:schemeClr>
          </a:solidFill>
        </p:spPr>
        <p:txBody>
          <a:bodyPr/>
          <a:lstStyle>
            <a:lvl1pPr marL="0" indent="0">
              <a:buNone/>
              <a:defRPr/>
            </a:lvl1pPr>
          </a:lstStyle>
          <a:p>
            <a:r>
              <a:rPr lang="de-AT" dirty="0"/>
              <a:t> </a:t>
            </a:r>
          </a:p>
        </p:txBody>
      </p:sp>
      <p:sp>
        <p:nvSpPr>
          <p:cNvPr id="8" name="Fußzeilenplatzhalter 21">
            <a:extLst>
              <a:ext uri="{FF2B5EF4-FFF2-40B4-BE49-F238E27FC236}">
                <a16:creationId xmlns:a16="http://schemas.microsoft.com/office/drawing/2014/main" id="{0DDDA272-2503-4038-84D0-DF084F7BE8C1}"/>
              </a:ext>
            </a:extLst>
          </p:cNvPr>
          <p:cNvSpPr>
            <a:spLocks noGrp="1"/>
          </p:cNvSpPr>
          <p:nvPr>
            <p:ph type="ftr" sz="quarter" idx="16"/>
          </p:nvPr>
        </p:nvSpPr>
        <p:spPr>
          <a:xfrm>
            <a:off x="858074" y="6313515"/>
            <a:ext cx="8718277" cy="365125"/>
          </a:xfrm>
        </p:spPr>
        <p:txBody>
          <a:bodyPr/>
          <a:lstStyle>
            <a:lvl1pPr algn="l">
              <a:defRPr sz="1000">
                <a:solidFill>
                  <a:srgbClr val="302F2F"/>
                </a:solidFill>
                <a:latin typeface="Arial" panose="020B0604020202020204" pitchFamily="34" charset="0"/>
                <a:cs typeface="Arial" panose="020B0604020202020204" pitchFamily="34" charset="0"/>
              </a:defRPr>
            </a:lvl1pPr>
          </a:lstStyle>
          <a:p>
            <a:r>
              <a:rPr lang="en-US"/>
              <a:t>presentation | status | date</a:t>
            </a:r>
            <a:endParaRPr lang="de-AT" dirty="0"/>
          </a:p>
        </p:txBody>
      </p:sp>
      <p:sp>
        <p:nvSpPr>
          <p:cNvPr id="9" name="Foliennummernplatzhalter 22">
            <a:extLst>
              <a:ext uri="{FF2B5EF4-FFF2-40B4-BE49-F238E27FC236}">
                <a16:creationId xmlns:a16="http://schemas.microsoft.com/office/drawing/2014/main" id="{398D5DC4-DCB7-4A14-B87F-58FDDDCDDD3C}"/>
              </a:ext>
            </a:extLst>
          </p:cNvPr>
          <p:cNvSpPr>
            <a:spLocks noGrp="1"/>
          </p:cNvSpPr>
          <p:nvPr>
            <p:ph type="sldNum" sz="quarter" idx="17"/>
          </p:nvPr>
        </p:nvSpPr>
        <p:spPr>
          <a:xfrm>
            <a:off x="198781" y="6312288"/>
            <a:ext cx="405848" cy="365125"/>
          </a:xfrm>
        </p:spPr>
        <p:txBody>
          <a:bodyPr/>
          <a:lstStyle>
            <a:lvl1pPr>
              <a:defRPr sz="1000">
                <a:solidFill>
                  <a:srgbClr val="302F2F"/>
                </a:solidFill>
                <a:latin typeface="Arial" panose="020B0604020202020204" pitchFamily="34" charset="0"/>
                <a:cs typeface="Arial" panose="020B0604020202020204" pitchFamily="34" charset="0"/>
              </a:defRPr>
            </a:lvl1pPr>
          </a:lstStyle>
          <a:p>
            <a:fld id="{674B6F03-D73B-49DB-8028-A7A55CF7840B}" type="slidenum">
              <a:rPr lang="de-AT" smtClean="0"/>
              <a:pPr/>
              <a:t>‹#›</a:t>
            </a:fld>
            <a:endParaRPr lang="de-AT" dirty="0"/>
          </a:p>
        </p:txBody>
      </p:sp>
      <p:sp>
        <p:nvSpPr>
          <p:cNvPr id="12" name="Titel 17">
            <a:extLst>
              <a:ext uri="{FF2B5EF4-FFF2-40B4-BE49-F238E27FC236}">
                <a16:creationId xmlns:a16="http://schemas.microsoft.com/office/drawing/2014/main" id="{8A8D5F6D-6CBA-4839-9C12-3D64C09E3646}"/>
              </a:ext>
            </a:extLst>
          </p:cNvPr>
          <p:cNvSpPr>
            <a:spLocks noGrp="1"/>
          </p:cNvSpPr>
          <p:nvPr>
            <p:ph type="title" hasCustomPrompt="1"/>
          </p:nvPr>
        </p:nvSpPr>
        <p:spPr>
          <a:xfrm>
            <a:off x="1322919" y="4206813"/>
            <a:ext cx="10267006" cy="447186"/>
          </a:xfrm>
        </p:spPr>
        <p:txBody>
          <a:bodyPr anchor="t" anchorCtr="0">
            <a:noAutofit/>
          </a:bodyPr>
          <a:lstStyle>
            <a:lvl1pPr>
              <a:lnSpc>
                <a:spcPts val="3400"/>
              </a:lnSpc>
              <a:defRPr lang="de-AT" sz="1800" b="1" kern="0" cap="all" spc="10" baseline="0" dirty="0">
                <a:solidFill>
                  <a:schemeClr val="bg1"/>
                </a:solidFill>
                <a:latin typeface="Arial" panose="020B0604020202020204" pitchFamily="34" charset="0"/>
                <a:ea typeface="+mn-ea"/>
                <a:cs typeface="Arial" panose="020B0604020202020204" pitchFamily="34" charset="0"/>
              </a:defRPr>
            </a:lvl1pPr>
          </a:lstStyle>
          <a:p>
            <a:r>
              <a:rPr lang="de-DE" dirty="0"/>
              <a:t>Headline</a:t>
            </a:r>
            <a:endParaRPr lang="de-AT" dirty="0"/>
          </a:p>
        </p:txBody>
      </p:sp>
      <p:sp>
        <p:nvSpPr>
          <p:cNvPr id="13" name="Textplatzhalter 3">
            <a:extLst>
              <a:ext uri="{FF2B5EF4-FFF2-40B4-BE49-F238E27FC236}">
                <a16:creationId xmlns:a16="http://schemas.microsoft.com/office/drawing/2014/main" id="{E12371E4-91E1-426E-9C69-283115D46D08}"/>
              </a:ext>
            </a:extLst>
          </p:cNvPr>
          <p:cNvSpPr>
            <a:spLocks noGrp="1"/>
          </p:cNvSpPr>
          <p:nvPr>
            <p:ph type="body" sz="quarter" idx="18"/>
          </p:nvPr>
        </p:nvSpPr>
        <p:spPr>
          <a:xfrm>
            <a:off x="1310967" y="4944721"/>
            <a:ext cx="10278958" cy="1148028"/>
          </a:xfrm>
        </p:spPr>
        <p:txBody>
          <a:bodyPr anchor="t" anchorCtr="0">
            <a:noAutofit/>
          </a:bodyPr>
          <a:lstStyle>
            <a:lvl1pPr marL="252000" indent="-252000">
              <a:lnSpc>
                <a:spcPct val="100000"/>
              </a:lnSpc>
              <a:spcBef>
                <a:spcPts val="0"/>
              </a:spcBef>
              <a:buClr>
                <a:schemeClr val="bg1"/>
              </a:buClr>
              <a:buSzPct val="85000"/>
              <a:buFont typeface="Wingdings" panose="05000000000000000000" pitchFamily="2" charset="2"/>
              <a:buChar char="§"/>
              <a:defRPr sz="2200">
                <a:solidFill>
                  <a:schemeClr val="bg1"/>
                </a:solidFill>
              </a:defRPr>
            </a:lvl1pPr>
            <a:lvl2pPr marL="252000" indent="-252000">
              <a:lnSpc>
                <a:spcPct val="100000"/>
              </a:lnSpc>
              <a:spcBef>
                <a:spcPts val="0"/>
              </a:spcBef>
              <a:buClr>
                <a:schemeClr val="bg1"/>
              </a:buClr>
              <a:buSzPct val="75000"/>
              <a:buFont typeface="Wingdings" panose="05000000000000000000" pitchFamily="2" charset="2"/>
              <a:buChar char="§"/>
              <a:defRPr sz="2200">
                <a:solidFill>
                  <a:schemeClr val="bg1"/>
                </a:solidFill>
              </a:defRPr>
            </a:lvl2pPr>
            <a:lvl3pPr marL="540000" indent="-228600">
              <a:lnSpc>
                <a:spcPct val="100000"/>
              </a:lnSpc>
              <a:spcBef>
                <a:spcPts val="0"/>
              </a:spcBef>
              <a:buClr>
                <a:schemeClr val="bg1"/>
              </a:buClr>
              <a:buSzPct val="65000"/>
              <a:buFont typeface="Wingdings" panose="05000000000000000000" pitchFamily="2" charset="2"/>
              <a:buChar char="§"/>
              <a:defRPr sz="2200">
                <a:solidFill>
                  <a:schemeClr val="bg1"/>
                </a:solidFill>
              </a:defRPr>
            </a:lvl3pPr>
            <a:lvl4pPr marL="311400" indent="0">
              <a:spcBef>
                <a:spcPts val="1800"/>
              </a:spcBef>
              <a:buClr>
                <a:srgbClr val="C00D0D"/>
              </a:buClr>
              <a:buSzPct val="65000"/>
              <a:buFont typeface="Wingdings" panose="05000000000000000000" pitchFamily="2" charset="2"/>
              <a:buNone/>
              <a:defRPr sz="2200">
                <a:solidFill>
                  <a:srgbClr val="302F2F"/>
                </a:solidFill>
              </a:defRPr>
            </a:lvl4pPr>
            <a:lvl5pPr marL="540000" indent="-228600">
              <a:spcBef>
                <a:spcPts val="1800"/>
              </a:spcBef>
              <a:buClr>
                <a:srgbClr val="C00D0D"/>
              </a:buClr>
              <a:buSzPct val="65000"/>
              <a:buFont typeface="Wingdings" panose="05000000000000000000" pitchFamily="2" charset="2"/>
              <a:buChar char="§"/>
              <a:defRPr sz="2200">
                <a:solidFill>
                  <a:srgbClr val="302F2F"/>
                </a:solidFill>
              </a:defRPr>
            </a:lvl5pPr>
          </a:lstStyle>
          <a:p>
            <a:pPr lvl="0"/>
            <a:r>
              <a:rPr lang="de-DE" dirty="0"/>
              <a:t>Mastertextformat bearbeiten</a:t>
            </a:r>
          </a:p>
          <a:p>
            <a:pPr lvl="1"/>
            <a:r>
              <a:rPr lang="de-DE" dirty="0"/>
              <a:t>Zweite Ebene</a:t>
            </a:r>
          </a:p>
          <a:p>
            <a:pPr lvl="2"/>
            <a:r>
              <a:rPr lang="de-DE" dirty="0"/>
              <a:t>Dritte Ebene</a:t>
            </a:r>
          </a:p>
        </p:txBody>
      </p:sp>
      <p:sp>
        <p:nvSpPr>
          <p:cNvPr id="18" name="Onlinebild-Platzhalter 10">
            <a:extLst>
              <a:ext uri="{FF2B5EF4-FFF2-40B4-BE49-F238E27FC236}">
                <a16:creationId xmlns:a16="http://schemas.microsoft.com/office/drawing/2014/main" id="{5854EA35-024D-4388-87AD-E5C916E7F5BE}"/>
              </a:ext>
            </a:extLst>
          </p:cNvPr>
          <p:cNvSpPr>
            <a:spLocks noGrp="1"/>
          </p:cNvSpPr>
          <p:nvPr>
            <p:ph type="clipArt" sz="quarter" idx="23" hasCustomPrompt="1"/>
          </p:nvPr>
        </p:nvSpPr>
        <p:spPr>
          <a:xfrm>
            <a:off x="1428947" y="4806914"/>
            <a:ext cx="10267006" cy="25200"/>
          </a:xfrm>
          <a:solidFill>
            <a:schemeClr val="bg1"/>
          </a:solidFill>
        </p:spPr>
        <p:txBody>
          <a:bodyPr/>
          <a:lstStyle>
            <a:lvl1pPr marL="0" indent="0">
              <a:buNone/>
              <a:defRPr/>
            </a:lvl1pPr>
          </a:lstStyle>
          <a:p>
            <a:r>
              <a:rPr lang="de-AT" dirty="0"/>
              <a:t> </a:t>
            </a:r>
          </a:p>
        </p:txBody>
      </p:sp>
      <p:cxnSp>
        <p:nvCxnSpPr>
          <p:cNvPr id="10" name="Gerader Verbinder 9">
            <a:extLst>
              <a:ext uri="{FF2B5EF4-FFF2-40B4-BE49-F238E27FC236}">
                <a16:creationId xmlns:a16="http://schemas.microsoft.com/office/drawing/2014/main" id="{60625D3D-AA58-47B9-97F4-9CD6C0FE91A9}"/>
              </a:ext>
            </a:extLst>
          </p:cNvPr>
          <p:cNvCxnSpPr>
            <a:cxnSpLocks/>
          </p:cNvCxnSpPr>
          <p:nvPr userDrawn="1"/>
        </p:nvCxnSpPr>
        <p:spPr>
          <a:xfrm flipH="1">
            <a:off x="957943" y="6094459"/>
            <a:ext cx="11234057" cy="0"/>
          </a:xfrm>
          <a:prstGeom prst="line">
            <a:avLst/>
          </a:prstGeom>
          <a:ln w="12700">
            <a:solidFill>
              <a:schemeClr val="tx1">
                <a:lumMod val="65000"/>
                <a:lumOff val="35000"/>
              </a:schemeClr>
            </a:solidFill>
          </a:ln>
        </p:spPr>
        <p:style>
          <a:lnRef idx="1">
            <a:schemeClr val="dk1"/>
          </a:lnRef>
          <a:fillRef idx="0">
            <a:schemeClr val="dk1"/>
          </a:fillRef>
          <a:effectRef idx="0">
            <a:schemeClr val="dk1"/>
          </a:effectRef>
          <a:fontRef idx="minor">
            <a:schemeClr val="tx1"/>
          </a:fontRef>
        </p:style>
      </p:cxnSp>
      <p:pic>
        <p:nvPicPr>
          <p:cNvPr id="11" name="Bild 5" descr="TGW-Logo.png">
            <a:extLst>
              <a:ext uri="{FF2B5EF4-FFF2-40B4-BE49-F238E27FC236}">
                <a16:creationId xmlns:a16="http://schemas.microsoft.com/office/drawing/2014/main" id="{4F419B58-CD61-4D48-B6FD-BEB839230084}"/>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089188" y="6217783"/>
            <a:ext cx="1688535" cy="509537"/>
          </a:xfrm>
          <a:prstGeom prst="rect">
            <a:avLst/>
          </a:prstGeom>
        </p:spPr>
      </p:pic>
    </p:spTree>
    <p:extLst>
      <p:ext uri="{BB962C8B-B14F-4D97-AF65-F5344CB8AC3E}">
        <p14:creationId xmlns:p14="http://schemas.microsoft.com/office/powerpoint/2010/main" val="6612612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Video 1">
    <p:spTree>
      <p:nvGrpSpPr>
        <p:cNvPr id="1" name=""/>
        <p:cNvGrpSpPr/>
        <p:nvPr/>
      </p:nvGrpSpPr>
      <p:grpSpPr>
        <a:xfrm>
          <a:off x="0" y="0"/>
          <a:ext cx="0" cy="0"/>
          <a:chOff x="0" y="0"/>
          <a:chExt cx="0" cy="0"/>
        </a:xfrm>
      </p:grpSpPr>
      <p:sp>
        <p:nvSpPr>
          <p:cNvPr id="22" name="Fußzeilenplatzhalter 21">
            <a:extLst>
              <a:ext uri="{FF2B5EF4-FFF2-40B4-BE49-F238E27FC236}">
                <a16:creationId xmlns:a16="http://schemas.microsoft.com/office/drawing/2014/main" id="{8635BF62-945B-45C3-8471-62F563AF91CC}"/>
              </a:ext>
            </a:extLst>
          </p:cNvPr>
          <p:cNvSpPr>
            <a:spLocks noGrp="1"/>
          </p:cNvSpPr>
          <p:nvPr>
            <p:ph type="ftr" sz="quarter" idx="16"/>
          </p:nvPr>
        </p:nvSpPr>
        <p:spPr>
          <a:xfrm>
            <a:off x="858074" y="6313515"/>
            <a:ext cx="8718277" cy="365125"/>
          </a:xfrm>
        </p:spPr>
        <p:txBody>
          <a:bodyPr/>
          <a:lstStyle>
            <a:lvl1pPr algn="l">
              <a:defRPr sz="1000">
                <a:solidFill>
                  <a:srgbClr val="302F2F"/>
                </a:solidFill>
                <a:latin typeface="Arial" panose="020B0604020202020204" pitchFamily="34" charset="0"/>
                <a:cs typeface="Arial" panose="020B0604020202020204" pitchFamily="34" charset="0"/>
              </a:defRPr>
            </a:lvl1pPr>
          </a:lstStyle>
          <a:p>
            <a:r>
              <a:rPr lang="en-US"/>
              <a:t>presentation | status | date</a:t>
            </a:r>
            <a:endParaRPr lang="de-AT" dirty="0"/>
          </a:p>
        </p:txBody>
      </p:sp>
      <p:sp>
        <p:nvSpPr>
          <p:cNvPr id="23" name="Foliennummernplatzhalter 22">
            <a:extLst>
              <a:ext uri="{FF2B5EF4-FFF2-40B4-BE49-F238E27FC236}">
                <a16:creationId xmlns:a16="http://schemas.microsoft.com/office/drawing/2014/main" id="{15AF8347-D57A-4749-9350-E46D86604056}"/>
              </a:ext>
            </a:extLst>
          </p:cNvPr>
          <p:cNvSpPr>
            <a:spLocks noGrp="1"/>
          </p:cNvSpPr>
          <p:nvPr>
            <p:ph type="sldNum" sz="quarter" idx="17"/>
          </p:nvPr>
        </p:nvSpPr>
        <p:spPr>
          <a:xfrm>
            <a:off x="198781" y="6312288"/>
            <a:ext cx="405848" cy="365125"/>
          </a:xfrm>
        </p:spPr>
        <p:txBody>
          <a:bodyPr/>
          <a:lstStyle>
            <a:lvl1pPr>
              <a:defRPr sz="1000">
                <a:solidFill>
                  <a:srgbClr val="302F2F"/>
                </a:solidFill>
                <a:latin typeface="Arial" panose="020B0604020202020204" pitchFamily="34" charset="0"/>
                <a:cs typeface="Arial" panose="020B0604020202020204" pitchFamily="34" charset="0"/>
              </a:defRPr>
            </a:lvl1pPr>
          </a:lstStyle>
          <a:p>
            <a:fld id="{453F75CC-4C6D-45A1-B6F7-B7BBE3DF7A84}" type="slidenum">
              <a:rPr lang="de-AT" smtClean="0"/>
              <a:pPr/>
              <a:t>‹#›</a:t>
            </a:fld>
            <a:endParaRPr lang="de-AT" dirty="0"/>
          </a:p>
        </p:txBody>
      </p:sp>
      <p:sp>
        <p:nvSpPr>
          <p:cNvPr id="13" name="Textplatzhalter 12">
            <a:extLst>
              <a:ext uri="{FF2B5EF4-FFF2-40B4-BE49-F238E27FC236}">
                <a16:creationId xmlns:a16="http://schemas.microsoft.com/office/drawing/2014/main" id="{BEA08FB1-8B6C-4B33-86AD-CAFAFB714092}"/>
              </a:ext>
            </a:extLst>
          </p:cNvPr>
          <p:cNvSpPr>
            <a:spLocks noGrp="1"/>
          </p:cNvSpPr>
          <p:nvPr>
            <p:ph type="body" sz="quarter" idx="19" hasCustomPrompt="1"/>
          </p:nvPr>
        </p:nvSpPr>
        <p:spPr>
          <a:xfrm>
            <a:off x="864154" y="1364553"/>
            <a:ext cx="7355507" cy="479425"/>
          </a:xfrm>
        </p:spPr>
        <p:txBody>
          <a:bodyPr>
            <a:noAutofit/>
          </a:bodyPr>
          <a:lstStyle>
            <a:lvl1pPr marL="0" indent="0">
              <a:buNone/>
              <a:defRPr sz="2000" b="1" cap="all" baseline="0">
                <a:solidFill>
                  <a:srgbClr val="302F2F"/>
                </a:solidFill>
                <a:latin typeface="Arial" panose="020B0604020202020204" pitchFamily="34" charset="0"/>
                <a:cs typeface="Arial" panose="020B0604020202020204" pitchFamily="34" charset="0"/>
              </a:defRPr>
            </a:lvl1pPr>
            <a:lvl2pPr marL="457200" indent="0">
              <a:buNone/>
              <a:defRPr sz="2000">
                <a:solidFill>
                  <a:srgbClr val="302F2F"/>
                </a:solidFill>
                <a:latin typeface="Arial" panose="020B0604020202020204" pitchFamily="34" charset="0"/>
                <a:cs typeface="Arial" panose="020B0604020202020204" pitchFamily="34" charset="0"/>
              </a:defRPr>
            </a:lvl2pPr>
            <a:lvl3pPr marL="914400" indent="0">
              <a:buNone/>
              <a:defRPr sz="1800">
                <a:solidFill>
                  <a:srgbClr val="302F2F"/>
                </a:solidFill>
                <a:latin typeface="Arial" panose="020B0604020202020204" pitchFamily="34" charset="0"/>
                <a:cs typeface="Arial" panose="020B0604020202020204" pitchFamily="34" charset="0"/>
              </a:defRPr>
            </a:lvl3pPr>
            <a:lvl4pPr marL="1371600" indent="0">
              <a:buNone/>
              <a:defRPr sz="1600">
                <a:solidFill>
                  <a:srgbClr val="302F2F"/>
                </a:solidFill>
                <a:latin typeface="Arial" panose="020B0604020202020204" pitchFamily="34" charset="0"/>
                <a:cs typeface="Arial" panose="020B0604020202020204" pitchFamily="34" charset="0"/>
              </a:defRPr>
            </a:lvl4pPr>
            <a:lvl5pPr marL="1828800" indent="0">
              <a:buNone/>
              <a:defRPr sz="1600">
                <a:solidFill>
                  <a:srgbClr val="302F2F"/>
                </a:solidFill>
                <a:latin typeface="Arial" panose="020B0604020202020204" pitchFamily="34" charset="0"/>
                <a:cs typeface="Arial" panose="020B0604020202020204" pitchFamily="34" charset="0"/>
              </a:defRPr>
            </a:lvl5pPr>
          </a:lstStyle>
          <a:p>
            <a:pPr lvl="0"/>
            <a:r>
              <a:rPr lang="de-DE" dirty="0" err="1"/>
              <a:t>Tagline</a:t>
            </a:r>
            <a:endParaRPr lang="de-DE" dirty="0"/>
          </a:p>
        </p:txBody>
      </p:sp>
      <p:cxnSp>
        <p:nvCxnSpPr>
          <p:cNvPr id="9" name="Gerader Verbinder 8">
            <a:extLst>
              <a:ext uri="{FF2B5EF4-FFF2-40B4-BE49-F238E27FC236}">
                <a16:creationId xmlns:a16="http://schemas.microsoft.com/office/drawing/2014/main" id="{B321F55C-0364-482B-841C-E035EA81C0E8}"/>
              </a:ext>
            </a:extLst>
          </p:cNvPr>
          <p:cNvCxnSpPr>
            <a:cxnSpLocks/>
          </p:cNvCxnSpPr>
          <p:nvPr userDrawn="1"/>
        </p:nvCxnSpPr>
        <p:spPr>
          <a:xfrm flipH="1">
            <a:off x="957943" y="6094459"/>
            <a:ext cx="11234057" cy="0"/>
          </a:xfrm>
          <a:prstGeom prst="line">
            <a:avLst/>
          </a:prstGeom>
          <a:ln w="12700">
            <a:solidFill>
              <a:schemeClr val="tx1">
                <a:lumMod val="65000"/>
                <a:lumOff val="35000"/>
              </a:schemeClr>
            </a:solidFill>
          </a:ln>
        </p:spPr>
        <p:style>
          <a:lnRef idx="1">
            <a:schemeClr val="dk1"/>
          </a:lnRef>
          <a:fillRef idx="0">
            <a:schemeClr val="dk1"/>
          </a:fillRef>
          <a:effectRef idx="0">
            <a:schemeClr val="dk1"/>
          </a:effectRef>
          <a:fontRef idx="minor">
            <a:schemeClr val="tx1"/>
          </a:fontRef>
        </p:style>
      </p:cxnSp>
      <p:pic>
        <p:nvPicPr>
          <p:cNvPr id="10" name="Bild 5" descr="TGW-Logo.png">
            <a:extLst>
              <a:ext uri="{FF2B5EF4-FFF2-40B4-BE49-F238E27FC236}">
                <a16:creationId xmlns:a16="http://schemas.microsoft.com/office/drawing/2014/main" id="{43DE9A16-4C55-4F12-A320-68A265C971AC}"/>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089188" y="6217783"/>
            <a:ext cx="1688535" cy="509537"/>
          </a:xfrm>
          <a:prstGeom prst="rect">
            <a:avLst/>
          </a:prstGeom>
        </p:spPr>
      </p:pic>
      <p:sp>
        <p:nvSpPr>
          <p:cNvPr id="11" name="Titel 17">
            <a:extLst>
              <a:ext uri="{FF2B5EF4-FFF2-40B4-BE49-F238E27FC236}">
                <a16:creationId xmlns:a16="http://schemas.microsoft.com/office/drawing/2014/main" id="{C0E46981-816C-4047-9270-0B165F95F689}"/>
              </a:ext>
            </a:extLst>
          </p:cNvPr>
          <p:cNvSpPr>
            <a:spLocks noGrp="1"/>
          </p:cNvSpPr>
          <p:nvPr>
            <p:ph type="title" hasCustomPrompt="1"/>
          </p:nvPr>
        </p:nvSpPr>
        <p:spPr>
          <a:xfrm>
            <a:off x="853106" y="1922384"/>
            <a:ext cx="7366555" cy="761289"/>
          </a:xfrm>
        </p:spPr>
        <p:txBody>
          <a:bodyPr anchor="t" anchorCtr="0">
            <a:noAutofit/>
          </a:bodyPr>
          <a:lstStyle>
            <a:lvl1pPr>
              <a:lnSpc>
                <a:spcPct val="90000"/>
              </a:lnSpc>
              <a:defRPr lang="de-AT" sz="2800" b="1" kern="0" cap="all" spc="10" baseline="0" dirty="0">
                <a:solidFill>
                  <a:srgbClr val="000000"/>
                </a:solidFill>
                <a:latin typeface="Arial" panose="020B0604020202020204" pitchFamily="34" charset="0"/>
                <a:ea typeface="+mn-ea"/>
                <a:cs typeface="Arial" panose="020B0604020202020204" pitchFamily="34" charset="0"/>
              </a:defRPr>
            </a:lvl1pPr>
          </a:lstStyle>
          <a:p>
            <a:r>
              <a:rPr lang="de-DE" dirty="0"/>
              <a:t>Headline</a:t>
            </a:r>
            <a:endParaRPr lang="de-AT" dirty="0"/>
          </a:p>
        </p:txBody>
      </p:sp>
      <p:sp>
        <p:nvSpPr>
          <p:cNvPr id="14" name="Textplatzhalter 6">
            <a:extLst>
              <a:ext uri="{FF2B5EF4-FFF2-40B4-BE49-F238E27FC236}">
                <a16:creationId xmlns:a16="http://schemas.microsoft.com/office/drawing/2014/main" id="{DE516DE3-4597-47D3-A33D-66561DEBB2A5}"/>
              </a:ext>
            </a:extLst>
          </p:cNvPr>
          <p:cNvSpPr>
            <a:spLocks noGrp="1"/>
          </p:cNvSpPr>
          <p:nvPr>
            <p:ph type="body" sz="quarter" idx="21"/>
          </p:nvPr>
        </p:nvSpPr>
        <p:spPr>
          <a:xfrm>
            <a:off x="853106" y="2806995"/>
            <a:ext cx="5377921" cy="3261171"/>
          </a:xfrm>
        </p:spPr>
        <p:txBody>
          <a:bodyPr>
            <a:noAutofit/>
          </a:bodyPr>
          <a:lstStyle>
            <a:lvl1pPr>
              <a:defRPr sz="2200">
                <a:latin typeface="Arial" panose="020B0604020202020204" pitchFamily="34" charset="0"/>
                <a:cs typeface="Arial" panose="020B0604020202020204" pitchFamily="34" charset="0"/>
              </a:defRPr>
            </a:lvl1pPr>
            <a:lvl2pPr marL="468000">
              <a:buClr>
                <a:schemeClr val="tx1">
                  <a:lumMod val="50000"/>
                  <a:lumOff val="50000"/>
                </a:schemeClr>
              </a:buClr>
              <a:defRPr sz="2000">
                <a:latin typeface="Arial" panose="020B0604020202020204" pitchFamily="34" charset="0"/>
                <a:cs typeface="Arial" panose="020B0604020202020204" pitchFamily="34" charset="0"/>
              </a:defRPr>
            </a:lvl2pPr>
            <a:lvl3pPr marL="684000">
              <a:buClr>
                <a:schemeClr val="tx1">
                  <a:lumMod val="50000"/>
                  <a:lumOff val="50000"/>
                </a:schemeClr>
              </a:buClr>
              <a:defRPr sz="1800">
                <a:latin typeface="Arial" panose="020B0604020202020204" pitchFamily="34" charset="0"/>
                <a:cs typeface="Arial" panose="020B0604020202020204" pitchFamily="34" charset="0"/>
              </a:defRPr>
            </a:lvl3pPr>
            <a:lvl4pPr marL="936000" indent="-216000">
              <a:buClr>
                <a:schemeClr val="tx1">
                  <a:lumMod val="50000"/>
                  <a:lumOff val="50000"/>
                </a:schemeClr>
              </a:buClr>
              <a:defRPr sz="1600">
                <a:latin typeface="Arial" panose="020B0604020202020204" pitchFamily="34" charset="0"/>
                <a:cs typeface="Arial" panose="020B0604020202020204" pitchFamily="34" charset="0"/>
              </a:defRPr>
            </a:lvl4pPr>
            <a:lvl5pPr marL="1188000" indent="-180000">
              <a:buClr>
                <a:schemeClr val="tx1">
                  <a:lumMod val="50000"/>
                  <a:lumOff val="50000"/>
                </a:schemeClr>
              </a:buClr>
              <a:defRPr sz="1600">
                <a:latin typeface="Arial" panose="020B0604020202020204" pitchFamily="34" charset="0"/>
                <a:cs typeface="Arial" panose="020B0604020202020204" pitchFamily="34" charset="0"/>
              </a:defRPr>
            </a:lvl5pPr>
          </a:lstStyle>
          <a:p>
            <a:pPr lvl="0"/>
            <a:r>
              <a:rPr lang="de-DE" dirty="0"/>
              <a:t>Mastertextformat bearbeiten</a:t>
            </a:r>
          </a:p>
          <a:p>
            <a:pPr lvl="1"/>
            <a:r>
              <a:rPr lang="de-DE" dirty="0"/>
              <a:t>Zweite Ebene</a:t>
            </a:r>
          </a:p>
          <a:p>
            <a:pPr lvl="2"/>
            <a:r>
              <a:rPr lang="de-DE" dirty="0"/>
              <a:t>Dritte Ebene</a:t>
            </a:r>
          </a:p>
          <a:p>
            <a:pPr lvl="3"/>
            <a:r>
              <a:rPr lang="de-DE" dirty="0"/>
              <a:t>Vierte Ebene</a:t>
            </a:r>
          </a:p>
          <a:p>
            <a:pPr lvl="4"/>
            <a:r>
              <a:rPr lang="de-DE" dirty="0"/>
              <a:t>Fünfte Ebene</a:t>
            </a:r>
            <a:endParaRPr lang="de-AT" dirty="0"/>
          </a:p>
        </p:txBody>
      </p:sp>
      <p:sp>
        <p:nvSpPr>
          <p:cNvPr id="3" name="Medienplatzhalter 2">
            <a:extLst>
              <a:ext uri="{FF2B5EF4-FFF2-40B4-BE49-F238E27FC236}">
                <a16:creationId xmlns:a16="http://schemas.microsoft.com/office/drawing/2014/main" id="{5A20A53C-1836-4E06-8CEC-9BF0FFBFADE9}"/>
              </a:ext>
            </a:extLst>
          </p:cNvPr>
          <p:cNvSpPr>
            <a:spLocks noGrp="1"/>
          </p:cNvSpPr>
          <p:nvPr>
            <p:ph type="media" sz="quarter" idx="22" hasCustomPrompt="1"/>
          </p:nvPr>
        </p:nvSpPr>
        <p:spPr>
          <a:xfrm>
            <a:off x="6230938" y="2806700"/>
            <a:ext cx="5961062" cy="3260725"/>
          </a:xfrm>
          <a:solidFill>
            <a:schemeClr val="bg1">
              <a:lumMod val="95000"/>
            </a:schemeClr>
          </a:solidFill>
        </p:spPr>
        <p:txBody>
          <a:bodyPr/>
          <a:lstStyle>
            <a:lvl1pPr marL="0" indent="0">
              <a:buNone/>
              <a:defRPr/>
            </a:lvl1pPr>
          </a:lstStyle>
          <a:p>
            <a:r>
              <a:rPr lang="de-AT" dirty="0"/>
              <a:t> </a:t>
            </a:r>
          </a:p>
        </p:txBody>
      </p:sp>
    </p:spTree>
    <p:extLst>
      <p:ext uri="{BB962C8B-B14F-4D97-AF65-F5344CB8AC3E}">
        <p14:creationId xmlns:p14="http://schemas.microsoft.com/office/powerpoint/2010/main" val="285585570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Video 2">
    <p:spTree>
      <p:nvGrpSpPr>
        <p:cNvPr id="1" name=""/>
        <p:cNvGrpSpPr/>
        <p:nvPr/>
      </p:nvGrpSpPr>
      <p:grpSpPr>
        <a:xfrm>
          <a:off x="0" y="0"/>
          <a:ext cx="0" cy="0"/>
          <a:chOff x="0" y="0"/>
          <a:chExt cx="0" cy="0"/>
        </a:xfrm>
      </p:grpSpPr>
      <p:sp>
        <p:nvSpPr>
          <p:cNvPr id="22" name="Fußzeilenplatzhalter 21">
            <a:extLst>
              <a:ext uri="{FF2B5EF4-FFF2-40B4-BE49-F238E27FC236}">
                <a16:creationId xmlns:a16="http://schemas.microsoft.com/office/drawing/2014/main" id="{8635BF62-945B-45C3-8471-62F563AF91CC}"/>
              </a:ext>
            </a:extLst>
          </p:cNvPr>
          <p:cNvSpPr>
            <a:spLocks noGrp="1"/>
          </p:cNvSpPr>
          <p:nvPr>
            <p:ph type="ftr" sz="quarter" idx="16"/>
          </p:nvPr>
        </p:nvSpPr>
        <p:spPr>
          <a:xfrm>
            <a:off x="858074" y="6313515"/>
            <a:ext cx="8718277" cy="365125"/>
          </a:xfrm>
        </p:spPr>
        <p:txBody>
          <a:bodyPr/>
          <a:lstStyle>
            <a:lvl1pPr algn="l">
              <a:defRPr sz="1000">
                <a:solidFill>
                  <a:srgbClr val="302F2F"/>
                </a:solidFill>
                <a:latin typeface="Arial" panose="020B0604020202020204" pitchFamily="34" charset="0"/>
                <a:cs typeface="Arial" panose="020B0604020202020204" pitchFamily="34" charset="0"/>
              </a:defRPr>
            </a:lvl1pPr>
          </a:lstStyle>
          <a:p>
            <a:r>
              <a:rPr lang="en-US"/>
              <a:t>presentation | status | date</a:t>
            </a:r>
            <a:endParaRPr lang="de-AT" dirty="0"/>
          </a:p>
        </p:txBody>
      </p:sp>
      <p:sp>
        <p:nvSpPr>
          <p:cNvPr id="23" name="Foliennummernplatzhalter 22">
            <a:extLst>
              <a:ext uri="{FF2B5EF4-FFF2-40B4-BE49-F238E27FC236}">
                <a16:creationId xmlns:a16="http://schemas.microsoft.com/office/drawing/2014/main" id="{15AF8347-D57A-4749-9350-E46D86604056}"/>
              </a:ext>
            </a:extLst>
          </p:cNvPr>
          <p:cNvSpPr>
            <a:spLocks noGrp="1"/>
          </p:cNvSpPr>
          <p:nvPr>
            <p:ph type="sldNum" sz="quarter" idx="17"/>
          </p:nvPr>
        </p:nvSpPr>
        <p:spPr>
          <a:xfrm>
            <a:off x="198781" y="6312288"/>
            <a:ext cx="405848" cy="365125"/>
          </a:xfrm>
        </p:spPr>
        <p:txBody>
          <a:bodyPr/>
          <a:lstStyle>
            <a:lvl1pPr>
              <a:defRPr sz="1000">
                <a:solidFill>
                  <a:srgbClr val="302F2F"/>
                </a:solidFill>
                <a:latin typeface="Arial" panose="020B0604020202020204" pitchFamily="34" charset="0"/>
                <a:cs typeface="Arial" panose="020B0604020202020204" pitchFamily="34" charset="0"/>
              </a:defRPr>
            </a:lvl1pPr>
          </a:lstStyle>
          <a:p>
            <a:fld id="{453F75CC-4C6D-45A1-B6F7-B7BBE3DF7A84}" type="slidenum">
              <a:rPr lang="de-AT" smtClean="0"/>
              <a:pPr/>
              <a:t>‹#›</a:t>
            </a:fld>
            <a:endParaRPr lang="de-AT" dirty="0"/>
          </a:p>
        </p:txBody>
      </p:sp>
      <p:cxnSp>
        <p:nvCxnSpPr>
          <p:cNvPr id="9" name="Gerader Verbinder 8">
            <a:extLst>
              <a:ext uri="{FF2B5EF4-FFF2-40B4-BE49-F238E27FC236}">
                <a16:creationId xmlns:a16="http://schemas.microsoft.com/office/drawing/2014/main" id="{B321F55C-0364-482B-841C-E035EA81C0E8}"/>
              </a:ext>
            </a:extLst>
          </p:cNvPr>
          <p:cNvCxnSpPr>
            <a:cxnSpLocks/>
          </p:cNvCxnSpPr>
          <p:nvPr userDrawn="1"/>
        </p:nvCxnSpPr>
        <p:spPr>
          <a:xfrm flipH="1">
            <a:off x="957943" y="6094459"/>
            <a:ext cx="11234057" cy="0"/>
          </a:xfrm>
          <a:prstGeom prst="line">
            <a:avLst/>
          </a:prstGeom>
          <a:ln w="12700">
            <a:solidFill>
              <a:schemeClr val="tx1">
                <a:lumMod val="65000"/>
                <a:lumOff val="35000"/>
              </a:schemeClr>
            </a:solidFill>
          </a:ln>
        </p:spPr>
        <p:style>
          <a:lnRef idx="1">
            <a:schemeClr val="dk1"/>
          </a:lnRef>
          <a:fillRef idx="0">
            <a:schemeClr val="dk1"/>
          </a:fillRef>
          <a:effectRef idx="0">
            <a:schemeClr val="dk1"/>
          </a:effectRef>
          <a:fontRef idx="minor">
            <a:schemeClr val="tx1"/>
          </a:fontRef>
        </p:style>
      </p:cxnSp>
      <p:pic>
        <p:nvPicPr>
          <p:cNvPr id="10" name="Bild 5" descr="TGW-Logo.png">
            <a:extLst>
              <a:ext uri="{FF2B5EF4-FFF2-40B4-BE49-F238E27FC236}">
                <a16:creationId xmlns:a16="http://schemas.microsoft.com/office/drawing/2014/main" id="{43DE9A16-4C55-4F12-A320-68A265C971AC}"/>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089188" y="6217783"/>
            <a:ext cx="1688535" cy="509537"/>
          </a:xfrm>
          <a:prstGeom prst="rect">
            <a:avLst/>
          </a:prstGeom>
        </p:spPr>
      </p:pic>
      <p:sp>
        <p:nvSpPr>
          <p:cNvPr id="3" name="Medienplatzhalter 2">
            <a:extLst>
              <a:ext uri="{FF2B5EF4-FFF2-40B4-BE49-F238E27FC236}">
                <a16:creationId xmlns:a16="http://schemas.microsoft.com/office/drawing/2014/main" id="{5A20A53C-1836-4E06-8CEC-9BF0FFBFADE9}"/>
              </a:ext>
            </a:extLst>
          </p:cNvPr>
          <p:cNvSpPr>
            <a:spLocks noGrp="1"/>
          </p:cNvSpPr>
          <p:nvPr>
            <p:ph type="media" sz="quarter" idx="22" hasCustomPrompt="1"/>
          </p:nvPr>
        </p:nvSpPr>
        <p:spPr>
          <a:xfrm>
            <a:off x="0" y="0"/>
            <a:ext cx="12192000" cy="6067425"/>
          </a:xfrm>
          <a:solidFill>
            <a:schemeClr val="bg1">
              <a:lumMod val="95000"/>
            </a:schemeClr>
          </a:solidFill>
        </p:spPr>
        <p:txBody>
          <a:bodyPr/>
          <a:lstStyle>
            <a:lvl1pPr marL="0" indent="0">
              <a:buNone/>
              <a:defRPr/>
            </a:lvl1pPr>
          </a:lstStyle>
          <a:p>
            <a:r>
              <a:rPr lang="de-AT" dirty="0"/>
              <a:t> </a:t>
            </a:r>
          </a:p>
        </p:txBody>
      </p:sp>
    </p:spTree>
    <p:extLst>
      <p:ext uri="{BB962C8B-B14F-4D97-AF65-F5344CB8AC3E}">
        <p14:creationId xmlns:p14="http://schemas.microsoft.com/office/powerpoint/2010/main" val="229367711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8" name="Fußzeilenplatzhalter 21">
            <a:extLst>
              <a:ext uri="{FF2B5EF4-FFF2-40B4-BE49-F238E27FC236}">
                <a16:creationId xmlns:a16="http://schemas.microsoft.com/office/drawing/2014/main" id="{0DDDA272-2503-4038-84D0-DF084F7BE8C1}"/>
              </a:ext>
            </a:extLst>
          </p:cNvPr>
          <p:cNvSpPr>
            <a:spLocks noGrp="1"/>
          </p:cNvSpPr>
          <p:nvPr>
            <p:ph type="ftr" sz="quarter" idx="16"/>
          </p:nvPr>
        </p:nvSpPr>
        <p:spPr>
          <a:xfrm>
            <a:off x="858074" y="6313515"/>
            <a:ext cx="8718277" cy="365125"/>
          </a:xfrm>
        </p:spPr>
        <p:txBody>
          <a:bodyPr/>
          <a:lstStyle>
            <a:lvl1pPr algn="l">
              <a:defRPr sz="1000">
                <a:solidFill>
                  <a:srgbClr val="302F2F"/>
                </a:solidFill>
                <a:latin typeface="Arial" panose="020B0604020202020204" pitchFamily="34" charset="0"/>
                <a:cs typeface="Arial" panose="020B0604020202020204" pitchFamily="34" charset="0"/>
              </a:defRPr>
            </a:lvl1pPr>
          </a:lstStyle>
          <a:p>
            <a:r>
              <a:rPr lang="en-US"/>
              <a:t>presentation | status | date</a:t>
            </a:r>
            <a:endParaRPr lang="de-AT" dirty="0"/>
          </a:p>
        </p:txBody>
      </p:sp>
      <p:sp>
        <p:nvSpPr>
          <p:cNvPr id="9" name="Foliennummernplatzhalter 22">
            <a:extLst>
              <a:ext uri="{FF2B5EF4-FFF2-40B4-BE49-F238E27FC236}">
                <a16:creationId xmlns:a16="http://schemas.microsoft.com/office/drawing/2014/main" id="{398D5DC4-DCB7-4A14-B87F-58FDDDCDDD3C}"/>
              </a:ext>
            </a:extLst>
          </p:cNvPr>
          <p:cNvSpPr>
            <a:spLocks noGrp="1"/>
          </p:cNvSpPr>
          <p:nvPr>
            <p:ph type="sldNum" sz="quarter" idx="17"/>
          </p:nvPr>
        </p:nvSpPr>
        <p:spPr>
          <a:xfrm>
            <a:off x="198781" y="6312288"/>
            <a:ext cx="405848" cy="365125"/>
          </a:xfrm>
        </p:spPr>
        <p:txBody>
          <a:bodyPr/>
          <a:lstStyle>
            <a:lvl1pPr>
              <a:defRPr sz="1000">
                <a:solidFill>
                  <a:srgbClr val="302F2F"/>
                </a:solidFill>
                <a:latin typeface="Arial" panose="020B0604020202020204" pitchFamily="34" charset="0"/>
                <a:cs typeface="Arial" panose="020B0604020202020204" pitchFamily="34" charset="0"/>
              </a:defRPr>
            </a:lvl1pPr>
          </a:lstStyle>
          <a:p>
            <a:fld id="{C002CBD7-785F-46CE-AD53-3E9B5CF365DB}" type="slidenum">
              <a:rPr lang="de-AT" smtClean="0"/>
              <a:pPr/>
              <a:t>‹#›</a:t>
            </a:fld>
            <a:endParaRPr lang="de-AT" dirty="0"/>
          </a:p>
        </p:txBody>
      </p:sp>
      <p:sp>
        <p:nvSpPr>
          <p:cNvPr id="6" name="Titel 17">
            <a:extLst>
              <a:ext uri="{FF2B5EF4-FFF2-40B4-BE49-F238E27FC236}">
                <a16:creationId xmlns:a16="http://schemas.microsoft.com/office/drawing/2014/main" id="{1749E2DF-553E-48D5-AC81-CECE9D3400A3}"/>
              </a:ext>
            </a:extLst>
          </p:cNvPr>
          <p:cNvSpPr>
            <a:spLocks noGrp="1"/>
          </p:cNvSpPr>
          <p:nvPr>
            <p:ph type="title" hasCustomPrompt="1"/>
          </p:nvPr>
        </p:nvSpPr>
        <p:spPr>
          <a:xfrm>
            <a:off x="829202" y="1429250"/>
            <a:ext cx="7065716" cy="441385"/>
          </a:xfrm>
        </p:spPr>
        <p:txBody>
          <a:bodyPr anchor="t" anchorCtr="0">
            <a:noAutofit/>
          </a:bodyPr>
          <a:lstStyle>
            <a:lvl1pPr>
              <a:lnSpc>
                <a:spcPts val="3400"/>
              </a:lnSpc>
              <a:defRPr lang="de-AT" sz="3200" b="1" kern="0" cap="all" spc="10" baseline="0" dirty="0">
                <a:solidFill>
                  <a:srgbClr val="302F2F"/>
                </a:solidFill>
                <a:latin typeface="Arial" panose="020B0604020202020204" pitchFamily="34" charset="0"/>
                <a:ea typeface="+mn-ea"/>
                <a:cs typeface="Arial" panose="020B0604020202020204" pitchFamily="34" charset="0"/>
              </a:defRPr>
            </a:lvl1pPr>
          </a:lstStyle>
          <a:p>
            <a:r>
              <a:rPr lang="de-DE" dirty="0"/>
              <a:t>Headline</a:t>
            </a:r>
            <a:endParaRPr lang="de-AT" dirty="0"/>
          </a:p>
        </p:txBody>
      </p:sp>
      <p:sp>
        <p:nvSpPr>
          <p:cNvPr id="10" name="Textplatzhalter 12">
            <a:extLst>
              <a:ext uri="{FF2B5EF4-FFF2-40B4-BE49-F238E27FC236}">
                <a16:creationId xmlns:a16="http://schemas.microsoft.com/office/drawing/2014/main" id="{70AAE2EF-25B2-44B2-8B73-92CA76C8658C}"/>
              </a:ext>
            </a:extLst>
          </p:cNvPr>
          <p:cNvSpPr>
            <a:spLocks noGrp="1"/>
          </p:cNvSpPr>
          <p:nvPr>
            <p:ph type="body" sz="quarter" idx="19" hasCustomPrompt="1"/>
          </p:nvPr>
        </p:nvSpPr>
        <p:spPr>
          <a:xfrm>
            <a:off x="864154" y="1944258"/>
            <a:ext cx="7030764" cy="479425"/>
          </a:xfrm>
        </p:spPr>
        <p:txBody>
          <a:bodyPr>
            <a:noAutofit/>
          </a:bodyPr>
          <a:lstStyle>
            <a:lvl1pPr marL="0" indent="0">
              <a:buNone/>
              <a:defRPr sz="2000" b="1" cap="all" baseline="0">
                <a:solidFill>
                  <a:srgbClr val="302F2F"/>
                </a:solidFill>
                <a:latin typeface="Arial" panose="020B0604020202020204" pitchFamily="34" charset="0"/>
                <a:cs typeface="Arial" panose="020B0604020202020204" pitchFamily="34" charset="0"/>
              </a:defRPr>
            </a:lvl1pPr>
            <a:lvl2pPr marL="457200" indent="0">
              <a:buNone/>
              <a:defRPr sz="2000">
                <a:solidFill>
                  <a:srgbClr val="302F2F"/>
                </a:solidFill>
                <a:latin typeface="Arial" panose="020B0604020202020204" pitchFamily="34" charset="0"/>
                <a:cs typeface="Arial" panose="020B0604020202020204" pitchFamily="34" charset="0"/>
              </a:defRPr>
            </a:lvl2pPr>
            <a:lvl3pPr marL="914400" indent="0">
              <a:buNone/>
              <a:defRPr sz="1800">
                <a:solidFill>
                  <a:srgbClr val="302F2F"/>
                </a:solidFill>
                <a:latin typeface="Arial" panose="020B0604020202020204" pitchFamily="34" charset="0"/>
                <a:cs typeface="Arial" panose="020B0604020202020204" pitchFamily="34" charset="0"/>
              </a:defRPr>
            </a:lvl3pPr>
            <a:lvl4pPr marL="1371600" indent="0">
              <a:buNone/>
              <a:defRPr sz="1600">
                <a:solidFill>
                  <a:srgbClr val="302F2F"/>
                </a:solidFill>
                <a:latin typeface="Arial" panose="020B0604020202020204" pitchFamily="34" charset="0"/>
                <a:cs typeface="Arial" panose="020B0604020202020204" pitchFamily="34" charset="0"/>
              </a:defRPr>
            </a:lvl4pPr>
            <a:lvl5pPr marL="1828800" indent="0">
              <a:buNone/>
              <a:defRPr sz="1600">
                <a:solidFill>
                  <a:srgbClr val="302F2F"/>
                </a:solidFill>
                <a:latin typeface="Arial" panose="020B0604020202020204" pitchFamily="34" charset="0"/>
                <a:cs typeface="Arial" panose="020B0604020202020204" pitchFamily="34" charset="0"/>
              </a:defRPr>
            </a:lvl5pPr>
          </a:lstStyle>
          <a:p>
            <a:pPr lvl="0"/>
            <a:r>
              <a:rPr lang="de-DE" dirty="0" err="1"/>
              <a:t>Subline</a:t>
            </a:r>
            <a:endParaRPr lang="de-DE" dirty="0"/>
          </a:p>
        </p:txBody>
      </p:sp>
      <p:cxnSp>
        <p:nvCxnSpPr>
          <p:cNvPr id="15" name="Gerader Verbinder 14">
            <a:extLst>
              <a:ext uri="{FF2B5EF4-FFF2-40B4-BE49-F238E27FC236}">
                <a16:creationId xmlns:a16="http://schemas.microsoft.com/office/drawing/2014/main" id="{DC3BA36B-5CC2-4420-AFBA-053DD591B96E}"/>
              </a:ext>
            </a:extLst>
          </p:cNvPr>
          <p:cNvCxnSpPr>
            <a:cxnSpLocks/>
          </p:cNvCxnSpPr>
          <p:nvPr userDrawn="1"/>
        </p:nvCxnSpPr>
        <p:spPr>
          <a:xfrm flipH="1">
            <a:off x="957943" y="6094459"/>
            <a:ext cx="11234057" cy="0"/>
          </a:xfrm>
          <a:prstGeom prst="line">
            <a:avLst/>
          </a:prstGeom>
          <a:ln w="12700">
            <a:solidFill>
              <a:schemeClr val="tx1">
                <a:lumMod val="65000"/>
                <a:lumOff val="35000"/>
              </a:schemeClr>
            </a:solidFill>
          </a:ln>
        </p:spPr>
        <p:style>
          <a:lnRef idx="1">
            <a:schemeClr val="dk1"/>
          </a:lnRef>
          <a:fillRef idx="0">
            <a:schemeClr val="dk1"/>
          </a:fillRef>
          <a:effectRef idx="0">
            <a:schemeClr val="dk1"/>
          </a:effectRef>
          <a:fontRef idx="minor">
            <a:schemeClr val="tx1"/>
          </a:fontRef>
        </p:style>
      </p:cxnSp>
      <p:pic>
        <p:nvPicPr>
          <p:cNvPr id="16" name="Bild 5" descr="TGW-Logo.png">
            <a:extLst>
              <a:ext uri="{FF2B5EF4-FFF2-40B4-BE49-F238E27FC236}">
                <a16:creationId xmlns:a16="http://schemas.microsoft.com/office/drawing/2014/main" id="{D56E789A-A98A-4C39-9CBB-74EB8F709A63}"/>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089188" y="6217783"/>
            <a:ext cx="1688535" cy="509537"/>
          </a:xfrm>
          <a:prstGeom prst="rect">
            <a:avLst/>
          </a:prstGeom>
        </p:spPr>
      </p:pic>
    </p:spTree>
    <p:extLst>
      <p:ext uri="{BB962C8B-B14F-4D97-AF65-F5344CB8AC3E}">
        <p14:creationId xmlns:p14="http://schemas.microsoft.com/office/powerpoint/2010/main" val="44857391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2">
    <p:spTree>
      <p:nvGrpSpPr>
        <p:cNvPr id="1" name=""/>
        <p:cNvGrpSpPr/>
        <p:nvPr/>
      </p:nvGrpSpPr>
      <p:grpSpPr>
        <a:xfrm>
          <a:off x="0" y="0"/>
          <a:ext cx="0" cy="0"/>
          <a:chOff x="0" y="0"/>
          <a:chExt cx="0" cy="0"/>
        </a:xfrm>
      </p:grpSpPr>
      <p:pic>
        <p:nvPicPr>
          <p:cNvPr id="9" name="Grafik 8">
            <a:extLst>
              <a:ext uri="{FF2B5EF4-FFF2-40B4-BE49-F238E27FC236}">
                <a16:creationId xmlns:a16="http://schemas.microsoft.com/office/drawing/2014/main" id="{5366711B-0279-4EDB-9CC7-8657BA9873C0}"/>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8" name="Rechteck 7">
            <a:extLst>
              <a:ext uri="{FF2B5EF4-FFF2-40B4-BE49-F238E27FC236}">
                <a16:creationId xmlns:a16="http://schemas.microsoft.com/office/drawing/2014/main" id="{CD196175-6588-45B8-9EFB-6AF5A8FC99D0}"/>
              </a:ext>
            </a:extLst>
          </p:cNvPr>
          <p:cNvSpPr/>
          <p:nvPr userDrawn="1"/>
        </p:nvSpPr>
        <p:spPr>
          <a:xfrm>
            <a:off x="688527" y="1294683"/>
            <a:ext cx="5542940" cy="3031784"/>
          </a:xfrm>
          <a:prstGeom prst="rect">
            <a:avLst/>
          </a:prstGeom>
          <a:solidFill>
            <a:srgbClr val="0E0F11">
              <a:alpha val="66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AT"/>
          </a:p>
        </p:txBody>
      </p:sp>
      <p:sp>
        <p:nvSpPr>
          <p:cNvPr id="20" name="Titel 17">
            <a:extLst>
              <a:ext uri="{FF2B5EF4-FFF2-40B4-BE49-F238E27FC236}">
                <a16:creationId xmlns:a16="http://schemas.microsoft.com/office/drawing/2014/main" id="{1AE60DBC-0E8A-4B05-AE3E-942E67775833}"/>
              </a:ext>
            </a:extLst>
          </p:cNvPr>
          <p:cNvSpPr>
            <a:spLocks noGrp="1"/>
          </p:cNvSpPr>
          <p:nvPr>
            <p:ph type="title" hasCustomPrompt="1"/>
          </p:nvPr>
        </p:nvSpPr>
        <p:spPr>
          <a:xfrm>
            <a:off x="808462" y="1410584"/>
            <a:ext cx="5287537" cy="412281"/>
          </a:xfrm>
        </p:spPr>
        <p:txBody>
          <a:bodyPr anchor="t" anchorCtr="0">
            <a:normAutofit/>
          </a:bodyPr>
          <a:lstStyle>
            <a:lvl1pPr>
              <a:lnSpc>
                <a:spcPts val="3400"/>
              </a:lnSpc>
              <a:defRPr lang="de-AT" sz="3400" b="1" kern="0" cap="all" spc="10" baseline="0" dirty="0">
                <a:solidFill>
                  <a:schemeClr val="bg1"/>
                </a:solidFill>
                <a:latin typeface="Arial" panose="020B0604020202020204" pitchFamily="34" charset="0"/>
                <a:ea typeface="+mn-ea"/>
                <a:cs typeface="Arial" panose="020B0604020202020204" pitchFamily="34" charset="0"/>
              </a:defRPr>
            </a:lvl1pPr>
          </a:lstStyle>
          <a:p>
            <a:r>
              <a:rPr lang="de-DE" dirty="0" err="1"/>
              <a:t>Tagline</a:t>
            </a:r>
            <a:endParaRPr lang="de-AT" dirty="0"/>
          </a:p>
        </p:txBody>
      </p:sp>
      <p:sp>
        <p:nvSpPr>
          <p:cNvPr id="4" name="Textplatzhalter 3">
            <a:extLst>
              <a:ext uri="{FF2B5EF4-FFF2-40B4-BE49-F238E27FC236}">
                <a16:creationId xmlns:a16="http://schemas.microsoft.com/office/drawing/2014/main" id="{1F042E77-3AAD-49AD-8B06-790C440FB232}"/>
              </a:ext>
            </a:extLst>
          </p:cNvPr>
          <p:cNvSpPr>
            <a:spLocks noGrp="1"/>
          </p:cNvSpPr>
          <p:nvPr>
            <p:ph type="body" sz="quarter" idx="10" hasCustomPrompt="1"/>
          </p:nvPr>
        </p:nvSpPr>
        <p:spPr>
          <a:xfrm>
            <a:off x="808463" y="1825293"/>
            <a:ext cx="5287536" cy="1984707"/>
          </a:xfrm>
        </p:spPr>
        <p:txBody>
          <a:bodyPr>
            <a:noAutofit/>
          </a:bodyPr>
          <a:lstStyle>
            <a:lvl1pPr marL="0" indent="0">
              <a:spcBef>
                <a:spcPts val="0"/>
              </a:spcBef>
              <a:buNone/>
              <a:defRPr lang="de-DE" sz="3400" b="1" kern="0" cap="all" spc="10" baseline="0" dirty="0" smtClean="0">
                <a:solidFill>
                  <a:srgbClr val="C00D0D"/>
                </a:solidFill>
                <a:latin typeface="Arial" panose="020B0604020202020204" pitchFamily="34" charset="0"/>
                <a:ea typeface="+mn-ea"/>
                <a:cs typeface="Arial" panose="020B0604020202020204" pitchFamily="34" charset="0"/>
              </a:defRPr>
            </a:lvl1pPr>
            <a:lvl2pPr marL="457200" indent="0">
              <a:buNone/>
              <a:defRPr sz="1400">
                <a:solidFill>
                  <a:srgbClr val="C00D0D"/>
                </a:solidFill>
              </a:defRPr>
            </a:lvl2pPr>
            <a:lvl3pPr marL="914400" indent="0">
              <a:buNone/>
              <a:defRPr sz="1200">
                <a:solidFill>
                  <a:srgbClr val="C00D0D"/>
                </a:solidFill>
              </a:defRPr>
            </a:lvl3pPr>
            <a:lvl4pPr marL="1371600" indent="0">
              <a:buNone/>
              <a:defRPr sz="1100">
                <a:solidFill>
                  <a:srgbClr val="C00D0D"/>
                </a:solidFill>
              </a:defRPr>
            </a:lvl4pPr>
            <a:lvl5pPr marL="1828800" indent="0">
              <a:buNone/>
              <a:defRPr sz="1100">
                <a:solidFill>
                  <a:srgbClr val="C00D0D"/>
                </a:solidFill>
              </a:defRPr>
            </a:lvl5pPr>
          </a:lstStyle>
          <a:p>
            <a:pPr lvl="0"/>
            <a:r>
              <a:rPr lang="de-DE" dirty="0"/>
              <a:t>Headline</a:t>
            </a:r>
          </a:p>
        </p:txBody>
      </p:sp>
      <p:sp>
        <p:nvSpPr>
          <p:cNvPr id="12" name="Fußzeilenplatzhalter 21">
            <a:extLst>
              <a:ext uri="{FF2B5EF4-FFF2-40B4-BE49-F238E27FC236}">
                <a16:creationId xmlns:a16="http://schemas.microsoft.com/office/drawing/2014/main" id="{69E31D79-FF13-42D1-8013-25963F1E507F}"/>
              </a:ext>
            </a:extLst>
          </p:cNvPr>
          <p:cNvSpPr>
            <a:spLocks noGrp="1"/>
          </p:cNvSpPr>
          <p:nvPr>
            <p:ph type="ftr" sz="quarter" idx="16"/>
          </p:nvPr>
        </p:nvSpPr>
        <p:spPr>
          <a:xfrm>
            <a:off x="808463" y="3893779"/>
            <a:ext cx="5287536" cy="365125"/>
          </a:xfrm>
        </p:spPr>
        <p:txBody>
          <a:bodyPr/>
          <a:lstStyle>
            <a:lvl1pPr algn="l">
              <a:defRPr sz="1000">
                <a:solidFill>
                  <a:schemeClr val="bg1"/>
                </a:solidFill>
                <a:latin typeface="Arial" panose="020B0604020202020204" pitchFamily="34" charset="0"/>
                <a:cs typeface="Arial" panose="020B0604020202020204" pitchFamily="34" charset="0"/>
              </a:defRPr>
            </a:lvl1pPr>
          </a:lstStyle>
          <a:p>
            <a:r>
              <a:rPr lang="en-US"/>
              <a:t>presentation | status | date</a:t>
            </a:r>
            <a:endParaRPr lang="de-AT" dirty="0"/>
          </a:p>
        </p:txBody>
      </p:sp>
      <p:pic>
        <p:nvPicPr>
          <p:cNvPr id="13" name="Bild 5" descr="TGW-Logo.png">
            <a:extLst>
              <a:ext uri="{FF2B5EF4-FFF2-40B4-BE49-F238E27FC236}">
                <a16:creationId xmlns:a16="http://schemas.microsoft.com/office/drawing/2014/main" id="{B14A516D-3F8A-47FC-BDC2-05E17E959797}"/>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8825948" y="5706022"/>
            <a:ext cx="2921639" cy="881640"/>
          </a:xfrm>
          <a:prstGeom prst="rect">
            <a:avLst/>
          </a:prstGeom>
        </p:spPr>
      </p:pic>
    </p:spTree>
    <p:extLst>
      <p:ext uri="{BB962C8B-B14F-4D97-AF65-F5344CB8AC3E}">
        <p14:creationId xmlns:p14="http://schemas.microsoft.com/office/powerpoint/2010/main" val="140374482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3">
    <p:spTree>
      <p:nvGrpSpPr>
        <p:cNvPr id="1" name=""/>
        <p:cNvGrpSpPr/>
        <p:nvPr/>
      </p:nvGrpSpPr>
      <p:grpSpPr>
        <a:xfrm>
          <a:off x="0" y="0"/>
          <a:ext cx="0" cy="0"/>
          <a:chOff x="0" y="0"/>
          <a:chExt cx="0" cy="0"/>
        </a:xfrm>
      </p:grpSpPr>
      <p:sp>
        <p:nvSpPr>
          <p:cNvPr id="11" name="Bildplatzhalter 2">
            <a:extLst>
              <a:ext uri="{FF2B5EF4-FFF2-40B4-BE49-F238E27FC236}">
                <a16:creationId xmlns:a16="http://schemas.microsoft.com/office/drawing/2014/main" id="{01C5F3B8-A438-4FC3-89C9-569D35752448}"/>
              </a:ext>
            </a:extLst>
          </p:cNvPr>
          <p:cNvSpPr>
            <a:spLocks noGrp="1"/>
          </p:cNvSpPr>
          <p:nvPr>
            <p:ph type="pic" sz="quarter" idx="17" hasCustomPrompt="1"/>
          </p:nvPr>
        </p:nvSpPr>
        <p:spPr>
          <a:xfrm>
            <a:off x="0" y="0"/>
            <a:ext cx="12192000" cy="5406887"/>
          </a:xfrm>
        </p:spPr>
        <p:txBody>
          <a:bodyPr/>
          <a:lstStyle>
            <a:lvl1pPr marL="0" indent="0">
              <a:buNone/>
              <a:defRPr/>
            </a:lvl1pPr>
          </a:lstStyle>
          <a:p>
            <a:r>
              <a:rPr lang="de-AT" dirty="0"/>
              <a:t> </a:t>
            </a:r>
          </a:p>
        </p:txBody>
      </p:sp>
      <p:sp>
        <p:nvSpPr>
          <p:cNvPr id="15" name="Bildplatzhalter 2">
            <a:extLst>
              <a:ext uri="{FF2B5EF4-FFF2-40B4-BE49-F238E27FC236}">
                <a16:creationId xmlns:a16="http://schemas.microsoft.com/office/drawing/2014/main" id="{4F6E9BA5-E907-46A9-87E1-E6D9B9B42BE4}"/>
              </a:ext>
            </a:extLst>
          </p:cNvPr>
          <p:cNvSpPr>
            <a:spLocks noGrp="1"/>
          </p:cNvSpPr>
          <p:nvPr>
            <p:ph type="pic" sz="quarter" idx="23" hasCustomPrompt="1"/>
          </p:nvPr>
        </p:nvSpPr>
        <p:spPr>
          <a:xfrm>
            <a:off x="688527" y="1294683"/>
            <a:ext cx="3992776" cy="3031784"/>
          </a:xfrm>
          <a:solidFill>
            <a:schemeClr val="tx1">
              <a:alpha val="66000"/>
            </a:schemeClr>
          </a:solidFill>
        </p:spPr>
        <p:txBody>
          <a:bodyPr/>
          <a:lstStyle>
            <a:lvl1pPr marL="0" indent="0">
              <a:buNone/>
              <a:defRPr/>
            </a:lvl1pPr>
          </a:lstStyle>
          <a:p>
            <a:r>
              <a:rPr lang="de-AT" dirty="0"/>
              <a:t> </a:t>
            </a:r>
          </a:p>
        </p:txBody>
      </p:sp>
      <p:sp>
        <p:nvSpPr>
          <p:cNvPr id="20" name="Titel 17">
            <a:extLst>
              <a:ext uri="{FF2B5EF4-FFF2-40B4-BE49-F238E27FC236}">
                <a16:creationId xmlns:a16="http://schemas.microsoft.com/office/drawing/2014/main" id="{1AE60DBC-0E8A-4B05-AE3E-942E67775833}"/>
              </a:ext>
            </a:extLst>
          </p:cNvPr>
          <p:cNvSpPr>
            <a:spLocks noGrp="1"/>
          </p:cNvSpPr>
          <p:nvPr>
            <p:ph type="title" hasCustomPrompt="1"/>
          </p:nvPr>
        </p:nvSpPr>
        <p:spPr>
          <a:xfrm>
            <a:off x="808463" y="1410584"/>
            <a:ext cx="3752904" cy="412281"/>
          </a:xfrm>
        </p:spPr>
        <p:txBody>
          <a:bodyPr anchor="t" anchorCtr="0">
            <a:normAutofit/>
          </a:bodyPr>
          <a:lstStyle>
            <a:lvl1pPr>
              <a:lnSpc>
                <a:spcPts val="3400"/>
              </a:lnSpc>
              <a:defRPr lang="de-AT" sz="3400" b="1" kern="0" cap="all" spc="10" baseline="0" dirty="0">
                <a:solidFill>
                  <a:schemeClr val="bg1"/>
                </a:solidFill>
                <a:latin typeface="Arial" panose="020B0604020202020204" pitchFamily="34" charset="0"/>
                <a:ea typeface="+mn-ea"/>
                <a:cs typeface="Arial" panose="020B0604020202020204" pitchFamily="34" charset="0"/>
              </a:defRPr>
            </a:lvl1pPr>
          </a:lstStyle>
          <a:p>
            <a:r>
              <a:rPr lang="de-DE" dirty="0" err="1"/>
              <a:t>Tagline</a:t>
            </a:r>
            <a:endParaRPr lang="de-AT" dirty="0"/>
          </a:p>
        </p:txBody>
      </p:sp>
      <p:sp>
        <p:nvSpPr>
          <p:cNvPr id="4" name="Textplatzhalter 3">
            <a:extLst>
              <a:ext uri="{FF2B5EF4-FFF2-40B4-BE49-F238E27FC236}">
                <a16:creationId xmlns:a16="http://schemas.microsoft.com/office/drawing/2014/main" id="{1F042E77-3AAD-49AD-8B06-790C440FB232}"/>
              </a:ext>
            </a:extLst>
          </p:cNvPr>
          <p:cNvSpPr>
            <a:spLocks noGrp="1"/>
          </p:cNvSpPr>
          <p:nvPr>
            <p:ph type="body" sz="quarter" idx="10" hasCustomPrompt="1"/>
          </p:nvPr>
        </p:nvSpPr>
        <p:spPr>
          <a:xfrm>
            <a:off x="808463" y="1825293"/>
            <a:ext cx="3752904" cy="1984707"/>
          </a:xfrm>
        </p:spPr>
        <p:txBody>
          <a:bodyPr>
            <a:noAutofit/>
          </a:bodyPr>
          <a:lstStyle>
            <a:lvl1pPr marL="0" indent="0">
              <a:spcBef>
                <a:spcPts val="0"/>
              </a:spcBef>
              <a:buNone/>
              <a:defRPr lang="de-DE" sz="3400" b="1" kern="0" cap="all" spc="10" baseline="0" dirty="0" smtClean="0">
                <a:solidFill>
                  <a:srgbClr val="C00D0D"/>
                </a:solidFill>
                <a:latin typeface="Arial" panose="020B0604020202020204" pitchFamily="34" charset="0"/>
                <a:ea typeface="+mn-ea"/>
                <a:cs typeface="Arial" panose="020B0604020202020204" pitchFamily="34" charset="0"/>
              </a:defRPr>
            </a:lvl1pPr>
            <a:lvl2pPr marL="457200" indent="0">
              <a:buNone/>
              <a:defRPr sz="1400">
                <a:solidFill>
                  <a:srgbClr val="C00D0D"/>
                </a:solidFill>
              </a:defRPr>
            </a:lvl2pPr>
            <a:lvl3pPr marL="914400" indent="0">
              <a:buNone/>
              <a:defRPr sz="1200">
                <a:solidFill>
                  <a:srgbClr val="C00D0D"/>
                </a:solidFill>
              </a:defRPr>
            </a:lvl3pPr>
            <a:lvl4pPr marL="1371600" indent="0">
              <a:buNone/>
              <a:defRPr sz="1100">
                <a:solidFill>
                  <a:srgbClr val="C00D0D"/>
                </a:solidFill>
              </a:defRPr>
            </a:lvl4pPr>
            <a:lvl5pPr marL="1828800" indent="0">
              <a:buNone/>
              <a:defRPr sz="1100">
                <a:solidFill>
                  <a:srgbClr val="C00D0D"/>
                </a:solidFill>
              </a:defRPr>
            </a:lvl5pPr>
          </a:lstStyle>
          <a:p>
            <a:pPr lvl="0"/>
            <a:r>
              <a:rPr lang="de-DE" dirty="0"/>
              <a:t>Headline</a:t>
            </a:r>
          </a:p>
        </p:txBody>
      </p:sp>
      <p:sp>
        <p:nvSpPr>
          <p:cNvPr id="12" name="Fußzeilenplatzhalter 21">
            <a:extLst>
              <a:ext uri="{FF2B5EF4-FFF2-40B4-BE49-F238E27FC236}">
                <a16:creationId xmlns:a16="http://schemas.microsoft.com/office/drawing/2014/main" id="{69E31D79-FF13-42D1-8013-25963F1E507F}"/>
              </a:ext>
            </a:extLst>
          </p:cNvPr>
          <p:cNvSpPr>
            <a:spLocks noGrp="1"/>
          </p:cNvSpPr>
          <p:nvPr>
            <p:ph type="ftr" sz="quarter" idx="16"/>
          </p:nvPr>
        </p:nvSpPr>
        <p:spPr>
          <a:xfrm>
            <a:off x="808463" y="3893779"/>
            <a:ext cx="3752905" cy="365125"/>
          </a:xfrm>
        </p:spPr>
        <p:txBody>
          <a:bodyPr/>
          <a:lstStyle>
            <a:lvl1pPr algn="l">
              <a:defRPr sz="1000">
                <a:solidFill>
                  <a:schemeClr val="bg1"/>
                </a:solidFill>
                <a:latin typeface="Arial" panose="020B0604020202020204" pitchFamily="34" charset="0"/>
                <a:cs typeface="Arial" panose="020B0604020202020204" pitchFamily="34" charset="0"/>
              </a:defRPr>
            </a:lvl1pPr>
          </a:lstStyle>
          <a:p>
            <a:r>
              <a:rPr lang="en-US"/>
              <a:t>presentation | status | date</a:t>
            </a:r>
            <a:endParaRPr lang="de-AT" dirty="0"/>
          </a:p>
        </p:txBody>
      </p:sp>
      <p:pic>
        <p:nvPicPr>
          <p:cNvPr id="13" name="Bild 5" descr="TGW-Logo.png">
            <a:extLst>
              <a:ext uri="{FF2B5EF4-FFF2-40B4-BE49-F238E27FC236}">
                <a16:creationId xmlns:a16="http://schemas.microsoft.com/office/drawing/2014/main" id="{B14A516D-3F8A-47FC-BDC2-05E17E959797}"/>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8825948" y="5706022"/>
            <a:ext cx="2921639" cy="881640"/>
          </a:xfrm>
          <a:prstGeom prst="rect">
            <a:avLst/>
          </a:prstGeom>
        </p:spPr>
      </p:pic>
    </p:spTree>
    <p:extLst>
      <p:ext uri="{BB962C8B-B14F-4D97-AF65-F5344CB8AC3E}">
        <p14:creationId xmlns:p14="http://schemas.microsoft.com/office/powerpoint/2010/main" val="15927060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Chapter 1">
    <p:spTree>
      <p:nvGrpSpPr>
        <p:cNvPr id="1" name=""/>
        <p:cNvGrpSpPr/>
        <p:nvPr/>
      </p:nvGrpSpPr>
      <p:grpSpPr>
        <a:xfrm>
          <a:off x="0" y="0"/>
          <a:ext cx="0" cy="0"/>
          <a:chOff x="0" y="0"/>
          <a:chExt cx="0" cy="0"/>
        </a:xfrm>
      </p:grpSpPr>
      <p:pic>
        <p:nvPicPr>
          <p:cNvPr id="20" name="Grafik 19">
            <a:extLst>
              <a:ext uri="{FF2B5EF4-FFF2-40B4-BE49-F238E27FC236}">
                <a16:creationId xmlns:a16="http://schemas.microsoft.com/office/drawing/2014/main" id="{F14FE80E-6DF8-488E-A66A-EEA59171CDE8}"/>
              </a:ext>
            </a:extLst>
          </p:cNvPr>
          <p:cNvPicPr>
            <a:picLocks noChangeAspect="1"/>
          </p:cNvPicPr>
          <p:nvPr userDrawn="1"/>
        </p:nvPicPr>
        <p:blipFill rotWithShape="1">
          <a:blip r:embed="rId2">
            <a:extLst>
              <a:ext uri="{28A0092B-C50C-407E-A947-70E740481C1C}">
                <a14:useLocalDpi xmlns:a14="http://schemas.microsoft.com/office/drawing/2010/main" val="0"/>
              </a:ext>
            </a:extLst>
          </a:blip>
          <a:srcRect t="15118"/>
          <a:stretch/>
        </p:blipFill>
        <p:spPr>
          <a:xfrm>
            <a:off x="-14763" y="0"/>
            <a:ext cx="12206763" cy="5827594"/>
          </a:xfrm>
          <a:prstGeom prst="rect">
            <a:avLst/>
          </a:prstGeom>
        </p:spPr>
      </p:pic>
      <p:sp>
        <p:nvSpPr>
          <p:cNvPr id="19" name="Textplatzhalter 18">
            <a:extLst>
              <a:ext uri="{FF2B5EF4-FFF2-40B4-BE49-F238E27FC236}">
                <a16:creationId xmlns:a16="http://schemas.microsoft.com/office/drawing/2014/main" id="{CCAC9450-A432-4018-99CE-D79FFF305F79}"/>
              </a:ext>
            </a:extLst>
          </p:cNvPr>
          <p:cNvSpPr>
            <a:spLocks noGrp="1"/>
          </p:cNvSpPr>
          <p:nvPr>
            <p:ph type="body" sz="quarter" idx="14" hasCustomPrompt="1"/>
          </p:nvPr>
        </p:nvSpPr>
        <p:spPr>
          <a:xfrm>
            <a:off x="4840333" y="4910218"/>
            <a:ext cx="6992201" cy="917376"/>
          </a:xfrm>
        </p:spPr>
        <p:txBody>
          <a:bodyPr>
            <a:noAutofit/>
          </a:bodyPr>
          <a:lstStyle>
            <a:lvl1pPr marL="0" indent="0">
              <a:lnSpc>
                <a:spcPts val="3000"/>
              </a:lnSpc>
              <a:buNone/>
              <a:defRPr sz="2200">
                <a:solidFill>
                  <a:srgbClr val="302F2F"/>
                </a:solidFill>
                <a:latin typeface="Arial" panose="020B0604020202020204" pitchFamily="34" charset="0"/>
                <a:cs typeface="Arial" panose="020B0604020202020204" pitchFamily="34" charset="0"/>
              </a:defRPr>
            </a:lvl1pPr>
            <a:lvl2pPr marL="457200" indent="0">
              <a:buNone/>
              <a:defRPr/>
            </a:lvl2pPr>
            <a:lvl3pPr marL="914400" indent="0">
              <a:buNone/>
              <a:defRPr/>
            </a:lvl3pPr>
            <a:lvl4pPr marL="1371600" indent="0">
              <a:buNone/>
              <a:defRPr/>
            </a:lvl4pPr>
            <a:lvl5pPr marL="1828800" indent="0">
              <a:buNone/>
              <a:defRPr/>
            </a:lvl5pPr>
          </a:lstStyle>
          <a:p>
            <a:pPr lvl="0"/>
            <a:r>
              <a:rPr lang="de-DE" dirty="0"/>
              <a:t>Content…</a:t>
            </a:r>
          </a:p>
        </p:txBody>
      </p:sp>
      <p:sp>
        <p:nvSpPr>
          <p:cNvPr id="22" name="Fußzeilenplatzhalter 21">
            <a:extLst>
              <a:ext uri="{FF2B5EF4-FFF2-40B4-BE49-F238E27FC236}">
                <a16:creationId xmlns:a16="http://schemas.microsoft.com/office/drawing/2014/main" id="{8635BF62-945B-45C3-8471-62F563AF91CC}"/>
              </a:ext>
            </a:extLst>
          </p:cNvPr>
          <p:cNvSpPr>
            <a:spLocks noGrp="1"/>
          </p:cNvSpPr>
          <p:nvPr>
            <p:ph type="ftr" sz="quarter" idx="16"/>
          </p:nvPr>
        </p:nvSpPr>
        <p:spPr>
          <a:xfrm>
            <a:off x="858074" y="6313515"/>
            <a:ext cx="8718277" cy="365125"/>
          </a:xfrm>
        </p:spPr>
        <p:txBody>
          <a:bodyPr/>
          <a:lstStyle>
            <a:lvl1pPr algn="l">
              <a:defRPr sz="1000">
                <a:solidFill>
                  <a:srgbClr val="302F2F"/>
                </a:solidFill>
                <a:latin typeface="Arial" panose="020B0604020202020204" pitchFamily="34" charset="0"/>
                <a:cs typeface="Arial" panose="020B0604020202020204" pitchFamily="34" charset="0"/>
              </a:defRPr>
            </a:lvl1pPr>
          </a:lstStyle>
          <a:p>
            <a:r>
              <a:rPr lang="en-US" dirty="0"/>
              <a:t>presentation | status | date</a:t>
            </a:r>
            <a:endParaRPr lang="de-AT" dirty="0"/>
          </a:p>
        </p:txBody>
      </p:sp>
      <p:sp>
        <p:nvSpPr>
          <p:cNvPr id="23" name="Foliennummernplatzhalter 22">
            <a:extLst>
              <a:ext uri="{FF2B5EF4-FFF2-40B4-BE49-F238E27FC236}">
                <a16:creationId xmlns:a16="http://schemas.microsoft.com/office/drawing/2014/main" id="{15AF8347-D57A-4749-9350-E46D86604056}"/>
              </a:ext>
            </a:extLst>
          </p:cNvPr>
          <p:cNvSpPr>
            <a:spLocks noGrp="1"/>
          </p:cNvSpPr>
          <p:nvPr>
            <p:ph type="sldNum" sz="quarter" idx="17"/>
          </p:nvPr>
        </p:nvSpPr>
        <p:spPr>
          <a:xfrm>
            <a:off x="198781" y="6312288"/>
            <a:ext cx="405848" cy="365125"/>
          </a:xfrm>
        </p:spPr>
        <p:txBody>
          <a:bodyPr/>
          <a:lstStyle>
            <a:lvl1pPr>
              <a:defRPr sz="1000">
                <a:solidFill>
                  <a:srgbClr val="302F2F"/>
                </a:solidFill>
                <a:latin typeface="Arial" panose="020B0604020202020204" pitchFamily="34" charset="0"/>
                <a:cs typeface="Arial" panose="020B0604020202020204" pitchFamily="34" charset="0"/>
              </a:defRPr>
            </a:lvl1pPr>
          </a:lstStyle>
          <a:p>
            <a:fld id="{791187FA-EB9B-445B-9B4D-97DD524A40B5}" type="slidenum">
              <a:rPr lang="de-AT" smtClean="0"/>
              <a:pPr/>
              <a:t>‹#›</a:t>
            </a:fld>
            <a:endParaRPr lang="de-AT" dirty="0"/>
          </a:p>
        </p:txBody>
      </p:sp>
      <p:cxnSp>
        <p:nvCxnSpPr>
          <p:cNvPr id="9" name="Gerader Verbinder 8">
            <a:extLst>
              <a:ext uri="{FF2B5EF4-FFF2-40B4-BE49-F238E27FC236}">
                <a16:creationId xmlns:a16="http://schemas.microsoft.com/office/drawing/2014/main" id="{B7AD008A-A12C-4BB0-9D78-FA918CB92BDB}"/>
              </a:ext>
            </a:extLst>
          </p:cNvPr>
          <p:cNvCxnSpPr>
            <a:cxnSpLocks/>
          </p:cNvCxnSpPr>
          <p:nvPr userDrawn="1"/>
        </p:nvCxnSpPr>
        <p:spPr>
          <a:xfrm flipH="1">
            <a:off x="957943" y="6094459"/>
            <a:ext cx="11234057" cy="0"/>
          </a:xfrm>
          <a:prstGeom prst="line">
            <a:avLst/>
          </a:prstGeom>
          <a:ln w="12700">
            <a:solidFill>
              <a:schemeClr val="tx1">
                <a:lumMod val="65000"/>
                <a:lumOff val="35000"/>
              </a:schemeClr>
            </a:solidFill>
          </a:ln>
        </p:spPr>
        <p:style>
          <a:lnRef idx="1">
            <a:schemeClr val="dk1"/>
          </a:lnRef>
          <a:fillRef idx="0">
            <a:schemeClr val="dk1"/>
          </a:fillRef>
          <a:effectRef idx="0">
            <a:schemeClr val="dk1"/>
          </a:effectRef>
          <a:fontRef idx="minor">
            <a:schemeClr val="tx1"/>
          </a:fontRef>
        </p:style>
      </p:cxnSp>
      <p:pic>
        <p:nvPicPr>
          <p:cNvPr id="10" name="Bild 5" descr="TGW-Logo.png">
            <a:extLst>
              <a:ext uri="{FF2B5EF4-FFF2-40B4-BE49-F238E27FC236}">
                <a16:creationId xmlns:a16="http://schemas.microsoft.com/office/drawing/2014/main" id="{B42B17CF-2AF3-449A-930C-4827AE5E450B}"/>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0089188" y="6217783"/>
            <a:ext cx="1688535" cy="509537"/>
          </a:xfrm>
          <a:prstGeom prst="rect">
            <a:avLst/>
          </a:prstGeom>
        </p:spPr>
      </p:pic>
      <p:sp>
        <p:nvSpPr>
          <p:cNvPr id="21" name="Rechteck 20">
            <a:extLst>
              <a:ext uri="{FF2B5EF4-FFF2-40B4-BE49-F238E27FC236}">
                <a16:creationId xmlns:a16="http://schemas.microsoft.com/office/drawing/2014/main" id="{8413D795-16CE-4283-8537-C45BE11EB616}"/>
              </a:ext>
            </a:extLst>
          </p:cNvPr>
          <p:cNvSpPr/>
          <p:nvPr userDrawn="1"/>
        </p:nvSpPr>
        <p:spPr>
          <a:xfrm>
            <a:off x="728080" y="721008"/>
            <a:ext cx="3992776" cy="2266741"/>
          </a:xfrm>
          <a:prstGeom prst="rect">
            <a:avLst/>
          </a:prstGeom>
          <a:solidFill>
            <a:srgbClr val="0E0F11">
              <a:alpha val="66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AT"/>
          </a:p>
        </p:txBody>
      </p:sp>
      <p:sp>
        <p:nvSpPr>
          <p:cNvPr id="25" name="Textplatzhalter 3">
            <a:extLst>
              <a:ext uri="{FF2B5EF4-FFF2-40B4-BE49-F238E27FC236}">
                <a16:creationId xmlns:a16="http://schemas.microsoft.com/office/drawing/2014/main" id="{38341D4C-D8BF-44C4-B24A-FA400CEBF1EB}"/>
              </a:ext>
            </a:extLst>
          </p:cNvPr>
          <p:cNvSpPr>
            <a:spLocks noGrp="1"/>
          </p:cNvSpPr>
          <p:nvPr>
            <p:ph type="body" sz="quarter" idx="13" hasCustomPrompt="1"/>
          </p:nvPr>
        </p:nvSpPr>
        <p:spPr>
          <a:xfrm>
            <a:off x="882503" y="1269084"/>
            <a:ext cx="3678864" cy="1591074"/>
          </a:xfrm>
        </p:spPr>
        <p:txBody>
          <a:bodyPr>
            <a:noAutofit/>
          </a:bodyPr>
          <a:lstStyle>
            <a:lvl1pPr marL="0" indent="0">
              <a:spcBef>
                <a:spcPts val="0"/>
              </a:spcBef>
              <a:buNone/>
              <a:defRPr lang="de-DE" sz="3400" b="1" kern="0" cap="all" spc="10" baseline="0" dirty="0" smtClean="0">
                <a:solidFill>
                  <a:srgbClr val="C00D0D"/>
                </a:solidFill>
                <a:latin typeface="Arial" panose="020B0604020202020204" pitchFamily="34" charset="0"/>
                <a:ea typeface="+mn-ea"/>
                <a:cs typeface="Arial" panose="020B0604020202020204" pitchFamily="34" charset="0"/>
              </a:defRPr>
            </a:lvl1pPr>
            <a:lvl2pPr marL="457200" indent="0">
              <a:buNone/>
              <a:defRPr sz="1400">
                <a:solidFill>
                  <a:srgbClr val="C00D0D"/>
                </a:solidFill>
              </a:defRPr>
            </a:lvl2pPr>
            <a:lvl3pPr marL="914400" indent="0">
              <a:buNone/>
              <a:defRPr sz="1200">
                <a:solidFill>
                  <a:srgbClr val="C00D0D"/>
                </a:solidFill>
              </a:defRPr>
            </a:lvl3pPr>
            <a:lvl4pPr marL="1371600" indent="0">
              <a:buNone/>
              <a:defRPr sz="1100">
                <a:solidFill>
                  <a:srgbClr val="C00D0D"/>
                </a:solidFill>
              </a:defRPr>
            </a:lvl4pPr>
            <a:lvl5pPr marL="1828800" indent="0">
              <a:buNone/>
              <a:defRPr sz="1100">
                <a:solidFill>
                  <a:srgbClr val="C00D0D"/>
                </a:solidFill>
              </a:defRPr>
            </a:lvl5pPr>
          </a:lstStyle>
          <a:p>
            <a:pPr lvl="0"/>
            <a:r>
              <a:rPr lang="de-DE" dirty="0"/>
              <a:t>Headline</a:t>
            </a:r>
          </a:p>
        </p:txBody>
      </p:sp>
      <p:sp>
        <p:nvSpPr>
          <p:cNvPr id="26" name="Titel 17">
            <a:extLst>
              <a:ext uri="{FF2B5EF4-FFF2-40B4-BE49-F238E27FC236}">
                <a16:creationId xmlns:a16="http://schemas.microsoft.com/office/drawing/2014/main" id="{218F7CD0-BB6F-4EA8-8049-2F1C62653618}"/>
              </a:ext>
            </a:extLst>
          </p:cNvPr>
          <p:cNvSpPr>
            <a:spLocks noGrp="1"/>
          </p:cNvSpPr>
          <p:nvPr>
            <p:ph type="title" hasCustomPrompt="1"/>
          </p:nvPr>
        </p:nvSpPr>
        <p:spPr>
          <a:xfrm>
            <a:off x="893133" y="839966"/>
            <a:ext cx="3668234" cy="412281"/>
          </a:xfrm>
        </p:spPr>
        <p:txBody>
          <a:bodyPr anchor="t" anchorCtr="0">
            <a:normAutofit/>
          </a:bodyPr>
          <a:lstStyle>
            <a:lvl1pPr>
              <a:lnSpc>
                <a:spcPts val="3400"/>
              </a:lnSpc>
              <a:defRPr lang="de-AT" sz="3400" b="1" kern="0" cap="all" spc="10" baseline="0" dirty="0">
                <a:solidFill>
                  <a:schemeClr val="bg1"/>
                </a:solidFill>
                <a:latin typeface="Arial" panose="020B0604020202020204" pitchFamily="34" charset="0"/>
                <a:ea typeface="+mn-ea"/>
                <a:cs typeface="Arial" panose="020B0604020202020204" pitchFamily="34" charset="0"/>
              </a:defRPr>
            </a:lvl1pPr>
          </a:lstStyle>
          <a:p>
            <a:r>
              <a:rPr lang="de-DE" dirty="0" err="1"/>
              <a:t>Tagline</a:t>
            </a:r>
            <a:endParaRPr lang="de-AT" dirty="0"/>
          </a:p>
        </p:txBody>
      </p:sp>
    </p:spTree>
    <p:extLst>
      <p:ext uri="{BB962C8B-B14F-4D97-AF65-F5344CB8AC3E}">
        <p14:creationId xmlns:p14="http://schemas.microsoft.com/office/powerpoint/2010/main" val="101516665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hapter 2">
    <p:spTree>
      <p:nvGrpSpPr>
        <p:cNvPr id="1" name=""/>
        <p:cNvGrpSpPr/>
        <p:nvPr/>
      </p:nvGrpSpPr>
      <p:grpSpPr>
        <a:xfrm>
          <a:off x="0" y="0"/>
          <a:ext cx="0" cy="0"/>
          <a:chOff x="0" y="0"/>
          <a:chExt cx="0" cy="0"/>
        </a:xfrm>
      </p:grpSpPr>
      <p:pic>
        <p:nvPicPr>
          <p:cNvPr id="20" name="Grafik 19">
            <a:extLst>
              <a:ext uri="{FF2B5EF4-FFF2-40B4-BE49-F238E27FC236}">
                <a16:creationId xmlns:a16="http://schemas.microsoft.com/office/drawing/2014/main" id="{F14FE80E-6DF8-488E-A66A-EEA59171CDE8}"/>
              </a:ext>
            </a:extLst>
          </p:cNvPr>
          <p:cNvPicPr>
            <a:picLocks noChangeAspect="1"/>
          </p:cNvPicPr>
          <p:nvPr userDrawn="1"/>
        </p:nvPicPr>
        <p:blipFill rotWithShape="1">
          <a:blip r:embed="rId2">
            <a:extLst>
              <a:ext uri="{28A0092B-C50C-407E-A947-70E740481C1C}">
                <a14:useLocalDpi xmlns:a14="http://schemas.microsoft.com/office/drawing/2010/main" val="0"/>
              </a:ext>
            </a:extLst>
          </a:blip>
          <a:srcRect t="15118"/>
          <a:stretch/>
        </p:blipFill>
        <p:spPr>
          <a:xfrm>
            <a:off x="-14763" y="0"/>
            <a:ext cx="12206763" cy="5827594"/>
          </a:xfrm>
          <a:prstGeom prst="rect">
            <a:avLst/>
          </a:prstGeom>
        </p:spPr>
      </p:pic>
      <p:sp>
        <p:nvSpPr>
          <p:cNvPr id="19" name="Textplatzhalter 18">
            <a:extLst>
              <a:ext uri="{FF2B5EF4-FFF2-40B4-BE49-F238E27FC236}">
                <a16:creationId xmlns:a16="http://schemas.microsoft.com/office/drawing/2014/main" id="{CCAC9450-A432-4018-99CE-D79FFF305F79}"/>
              </a:ext>
            </a:extLst>
          </p:cNvPr>
          <p:cNvSpPr>
            <a:spLocks noGrp="1"/>
          </p:cNvSpPr>
          <p:nvPr>
            <p:ph type="body" sz="quarter" idx="14" hasCustomPrompt="1"/>
          </p:nvPr>
        </p:nvSpPr>
        <p:spPr>
          <a:xfrm>
            <a:off x="4840333" y="4910218"/>
            <a:ext cx="6992201" cy="917376"/>
          </a:xfrm>
        </p:spPr>
        <p:txBody>
          <a:bodyPr>
            <a:noAutofit/>
          </a:bodyPr>
          <a:lstStyle>
            <a:lvl1pPr marL="0" indent="0">
              <a:lnSpc>
                <a:spcPts val="3000"/>
              </a:lnSpc>
              <a:buNone/>
              <a:defRPr sz="2200">
                <a:solidFill>
                  <a:srgbClr val="302F2F"/>
                </a:solidFill>
                <a:latin typeface="Arial" panose="020B0604020202020204" pitchFamily="34" charset="0"/>
                <a:cs typeface="Arial" panose="020B0604020202020204" pitchFamily="34" charset="0"/>
              </a:defRPr>
            </a:lvl1pPr>
            <a:lvl2pPr marL="457200" indent="0">
              <a:buNone/>
              <a:defRPr/>
            </a:lvl2pPr>
            <a:lvl3pPr marL="914400" indent="0">
              <a:buNone/>
              <a:defRPr/>
            </a:lvl3pPr>
            <a:lvl4pPr marL="1371600" indent="0">
              <a:buNone/>
              <a:defRPr/>
            </a:lvl4pPr>
            <a:lvl5pPr marL="1828800" indent="0">
              <a:buNone/>
              <a:defRPr/>
            </a:lvl5pPr>
          </a:lstStyle>
          <a:p>
            <a:pPr lvl="0"/>
            <a:r>
              <a:rPr lang="de-DE" dirty="0"/>
              <a:t>Content…</a:t>
            </a:r>
          </a:p>
        </p:txBody>
      </p:sp>
      <p:sp>
        <p:nvSpPr>
          <p:cNvPr id="22" name="Fußzeilenplatzhalter 21">
            <a:extLst>
              <a:ext uri="{FF2B5EF4-FFF2-40B4-BE49-F238E27FC236}">
                <a16:creationId xmlns:a16="http://schemas.microsoft.com/office/drawing/2014/main" id="{8635BF62-945B-45C3-8471-62F563AF91CC}"/>
              </a:ext>
            </a:extLst>
          </p:cNvPr>
          <p:cNvSpPr>
            <a:spLocks noGrp="1"/>
          </p:cNvSpPr>
          <p:nvPr>
            <p:ph type="ftr" sz="quarter" idx="16"/>
          </p:nvPr>
        </p:nvSpPr>
        <p:spPr>
          <a:xfrm>
            <a:off x="858074" y="6313515"/>
            <a:ext cx="8718277" cy="365125"/>
          </a:xfrm>
        </p:spPr>
        <p:txBody>
          <a:bodyPr/>
          <a:lstStyle>
            <a:lvl1pPr algn="l">
              <a:defRPr sz="1000">
                <a:solidFill>
                  <a:srgbClr val="302F2F"/>
                </a:solidFill>
                <a:latin typeface="Arial" panose="020B0604020202020204" pitchFamily="34" charset="0"/>
                <a:cs typeface="Arial" panose="020B0604020202020204" pitchFamily="34" charset="0"/>
              </a:defRPr>
            </a:lvl1pPr>
          </a:lstStyle>
          <a:p>
            <a:r>
              <a:rPr lang="en-US"/>
              <a:t>presentation | status | date</a:t>
            </a:r>
            <a:endParaRPr lang="de-AT" dirty="0"/>
          </a:p>
        </p:txBody>
      </p:sp>
      <p:sp>
        <p:nvSpPr>
          <p:cNvPr id="23" name="Foliennummernplatzhalter 22">
            <a:extLst>
              <a:ext uri="{FF2B5EF4-FFF2-40B4-BE49-F238E27FC236}">
                <a16:creationId xmlns:a16="http://schemas.microsoft.com/office/drawing/2014/main" id="{15AF8347-D57A-4749-9350-E46D86604056}"/>
              </a:ext>
            </a:extLst>
          </p:cNvPr>
          <p:cNvSpPr>
            <a:spLocks noGrp="1"/>
          </p:cNvSpPr>
          <p:nvPr>
            <p:ph type="sldNum" sz="quarter" idx="17"/>
          </p:nvPr>
        </p:nvSpPr>
        <p:spPr>
          <a:xfrm>
            <a:off x="198781" y="6312288"/>
            <a:ext cx="405848" cy="365125"/>
          </a:xfrm>
        </p:spPr>
        <p:txBody>
          <a:bodyPr/>
          <a:lstStyle>
            <a:lvl1pPr>
              <a:defRPr sz="1000">
                <a:solidFill>
                  <a:srgbClr val="302F2F"/>
                </a:solidFill>
                <a:latin typeface="Arial" panose="020B0604020202020204" pitchFamily="34" charset="0"/>
                <a:cs typeface="Arial" panose="020B0604020202020204" pitchFamily="34" charset="0"/>
              </a:defRPr>
            </a:lvl1pPr>
          </a:lstStyle>
          <a:p>
            <a:fld id="{791187FA-EB9B-445B-9B4D-97DD524A40B5}" type="slidenum">
              <a:rPr lang="de-AT" smtClean="0"/>
              <a:pPr/>
              <a:t>‹#›</a:t>
            </a:fld>
            <a:endParaRPr lang="de-AT" dirty="0"/>
          </a:p>
        </p:txBody>
      </p:sp>
      <p:cxnSp>
        <p:nvCxnSpPr>
          <p:cNvPr id="9" name="Gerader Verbinder 8">
            <a:extLst>
              <a:ext uri="{FF2B5EF4-FFF2-40B4-BE49-F238E27FC236}">
                <a16:creationId xmlns:a16="http://schemas.microsoft.com/office/drawing/2014/main" id="{B7AD008A-A12C-4BB0-9D78-FA918CB92BDB}"/>
              </a:ext>
            </a:extLst>
          </p:cNvPr>
          <p:cNvCxnSpPr>
            <a:cxnSpLocks/>
          </p:cNvCxnSpPr>
          <p:nvPr userDrawn="1"/>
        </p:nvCxnSpPr>
        <p:spPr>
          <a:xfrm flipH="1">
            <a:off x="957943" y="6094459"/>
            <a:ext cx="11234057" cy="0"/>
          </a:xfrm>
          <a:prstGeom prst="line">
            <a:avLst/>
          </a:prstGeom>
          <a:ln w="12700">
            <a:solidFill>
              <a:schemeClr val="tx1">
                <a:lumMod val="65000"/>
                <a:lumOff val="35000"/>
              </a:schemeClr>
            </a:solidFill>
          </a:ln>
        </p:spPr>
        <p:style>
          <a:lnRef idx="1">
            <a:schemeClr val="dk1"/>
          </a:lnRef>
          <a:fillRef idx="0">
            <a:schemeClr val="dk1"/>
          </a:fillRef>
          <a:effectRef idx="0">
            <a:schemeClr val="dk1"/>
          </a:effectRef>
          <a:fontRef idx="minor">
            <a:schemeClr val="tx1"/>
          </a:fontRef>
        </p:style>
      </p:cxnSp>
      <p:pic>
        <p:nvPicPr>
          <p:cNvPr id="10" name="Bild 5" descr="TGW-Logo.png">
            <a:extLst>
              <a:ext uri="{FF2B5EF4-FFF2-40B4-BE49-F238E27FC236}">
                <a16:creationId xmlns:a16="http://schemas.microsoft.com/office/drawing/2014/main" id="{B42B17CF-2AF3-449A-930C-4827AE5E450B}"/>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0089188" y="6217783"/>
            <a:ext cx="1688535" cy="509537"/>
          </a:xfrm>
          <a:prstGeom prst="rect">
            <a:avLst/>
          </a:prstGeom>
        </p:spPr>
      </p:pic>
      <p:sp>
        <p:nvSpPr>
          <p:cNvPr id="21" name="Rechteck 20">
            <a:extLst>
              <a:ext uri="{FF2B5EF4-FFF2-40B4-BE49-F238E27FC236}">
                <a16:creationId xmlns:a16="http://schemas.microsoft.com/office/drawing/2014/main" id="{8413D795-16CE-4283-8537-C45BE11EB616}"/>
              </a:ext>
            </a:extLst>
          </p:cNvPr>
          <p:cNvSpPr/>
          <p:nvPr userDrawn="1"/>
        </p:nvSpPr>
        <p:spPr>
          <a:xfrm>
            <a:off x="728080" y="721008"/>
            <a:ext cx="5481334" cy="2266741"/>
          </a:xfrm>
          <a:prstGeom prst="rect">
            <a:avLst/>
          </a:prstGeom>
          <a:solidFill>
            <a:srgbClr val="0E0F11">
              <a:alpha val="66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AT"/>
          </a:p>
        </p:txBody>
      </p:sp>
      <p:sp>
        <p:nvSpPr>
          <p:cNvPr id="25" name="Textplatzhalter 3">
            <a:extLst>
              <a:ext uri="{FF2B5EF4-FFF2-40B4-BE49-F238E27FC236}">
                <a16:creationId xmlns:a16="http://schemas.microsoft.com/office/drawing/2014/main" id="{38341D4C-D8BF-44C4-B24A-FA400CEBF1EB}"/>
              </a:ext>
            </a:extLst>
          </p:cNvPr>
          <p:cNvSpPr>
            <a:spLocks noGrp="1"/>
          </p:cNvSpPr>
          <p:nvPr>
            <p:ph type="body" sz="quarter" idx="13" hasCustomPrompt="1"/>
          </p:nvPr>
        </p:nvSpPr>
        <p:spPr>
          <a:xfrm>
            <a:off x="882503" y="1269084"/>
            <a:ext cx="5213496" cy="1591074"/>
          </a:xfrm>
        </p:spPr>
        <p:txBody>
          <a:bodyPr>
            <a:noAutofit/>
          </a:bodyPr>
          <a:lstStyle>
            <a:lvl1pPr marL="0" indent="0">
              <a:spcBef>
                <a:spcPts val="0"/>
              </a:spcBef>
              <a:buNone/>
              <a:defRPr lang="de-DE" sz="3400" b="1" kern="0" cap="all" spc="10" baseline="0" dirty="0" smtClean="0">
                <a:solidFill>
                  <a:srgbClr val="C00D0D"/>
                </a:solidFill>
                <a:latin typeface="Arial" panose="020B0604020202020204" pitchFamily="34" charset="0"/>
                <a:ea typeface="+mn-ea"/>
                <a:cs typeface="Arial" panose="020B0604020202020204" pitchFamily="34" charset="0"/>
              </a:defRPr>
            </a:lvl1pPr>
            <a:lvl2pPr marL="457200" indent="0">
              <a:buNone/>
              <a:defRPr sz="1400">
                <a:solidFill>
                  <a:srgbClr val="C00D0D"/>
                </a:solidFill>
              </a:defRPr>
            </a:lvl2pPr>
            <a:lvl3pPr marL="914400" indent="0">
              <a:buNone/>
              <a:defRPr sz="1200">
                <a:solidFill>
                  <a:srgbClr val="C00D0D"/>
                </a:solidFill>
              </a:defRPr>
            </a:lvl3pPr>
            <a:lvl4pPr marL="1371600" indent="0">
              <a:buNone/>
              <a:defRPr sz="1100">
                <a:solidFill>
                  <a:srgbClr val="C00D0D"/>
                </a:solidFill>
              </a:defRPr>
            </a:lvl4pPr>
            <a:lvl5pPr marL="1828800" indent="0">
              <a:buNone/>
              <a:defRPr sz="1100">
                <a:solidFill>
                  <a:srgbClr val="C00D0D"/>
                </a:solidFill>
              </a:defRPr>
            </a:lvl5pPr>
          </a:lstStyle>
          <a:p>
            <a:pPr lvl="0"/>
            <a:r>
              <a:rPr lang="de-DE" dirty="0"/>
              <a:t>Headline</a:t>
            </a:r>
          </a:p>
        </p:txBody>
      </p:sp>
      <p:sp>
        <p:nvSpPr>
          <p:cNvPr id="26" name="Titel 17">
            <a:extLst>
              <a:ext uri="{FF2B5EF4-FFF2-40B4-BE49-F238E27FC236}">
                <a16:creationId xmlns:a16="http://schemas.microsoft.com/office/drawing/2014/main" id="{218F7CD0-BB6F-4EA8-8049-2F1C62653618}"/>
              </a:ext>
            </a:extLst>
          </p:cNvPr>
          <p:cNvSpPr>
            <a:spLocks noGrp="1"/>
          </p:cNvSpPr>
          <p:nvPr>
            <p:ph type="title" hasCustomPrompt="1"/>
          </p:nvPr>
        </p:nvSpPr>
        <p:spPr>
          <a:xfrm>
            <a:off x="893132" y="839966"/>
            <a:ext cx="5202867" cy="412281"/>
          </a:xfrm>
        </p:spPr>
        <p:txBody>
          <a:bodyPr anchor="t" anchorCtr="0">
            <a:normAutofit/>
          </a:bodyPr>
          <a:lstStyle>
            <a:lvl1pPr>
              <a:lnSpc>
                <a:spcPts val="3400"/>
              </a:lnSpc>
              <a:defRPr lang="de-AT" sz="3400" b="1" kern="0" cap="all" spc="10" baseline="0" dirty="0">
                <a:solidFill>
                  <a:schemeClr val="bg1"/>
                </a:solidFill>
                <a:latin typeface="Arial" panose="020B0604020202020204" pitchFamily="34" charset="0"/>
                <a:ea typeface="+mn-ea"/>
                <a:cs typeface="Arial" panose="020B0604020202020204" pitchFamily="34" charset="0"/>
              </a:defRPr>
            </a:lvl1pPr>
          </a:lstStyle>
          <a:p>
            <a:r>
              <a:rPr lang="de-DE" dirty="0" err="1"/>
              <a:t>Tagline</a:t>
            </a:r>
            <a:endParaRPr lang="de-AT" dirty="0"/>
          </a:p>
        </p:txBody>
      </p:sp>
    </p:spTree>
    <p:extLst>
      <p:ext uri="{BB962C8B-B14F-4D97-AF65-F5344CB8AC3E}">
        <p14:creationId xmlns:p14="http://schemas.microsoft.com/office/powerpoint/2010/main" val="46919695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Chapter 3">
    <p:spTree>
      <p:nvGrpSpPr>
        <p:cNvPr id="1" name=""/>
        <p:cNvGrpSpPr/>
        <p:nvPr/>
      </p:nvGrpSpPr>
      <p:grpSpPr>
        <a:xfrm>
          <a:off x="0" y="0"/>
          <a:ext cx="0" cy="0"/>
          <a:chOff x="0" y="0"/>
          <a:chExt cx="0" cy="0"/>
        </a:xfrm>
      </p:grpSpPr>
      <p:sp>
        <p:nvSpPr>
          <p:cNvPr id="16" name="Bildplatzhalter 2">
            <a:extLst>
              <a:ext uri="{FF2B5EF4-FFF2-40B4-BE49-F238E27FC236}">
                <a16:creationId xmlns:a16="http://schemas.microsoft.com/office/drawing/2014/main" id="{43E26ED5-91C5-404A-8BF7-F7BFEA3A87E3}"/>
              </a:ext>
            </a:extLst>
          </p:cNvPr>
          <p:cNvSpPr>
            <a:spLocks noGrp="1"/>
          </p:cNvSpPr>
          <p:nvPr>
            <p:ph type="pic" sz="quarter" idx="24" hasCustomPrompt="1"/>
          </p:nvPr>
        </p:nvSpPr>
        <p:spPr>
          <a:xfrm>
            <a:off x="0" y="0"/>
            <a:ext cx="12192000" cy="4367213"/>
          </a:xfrm>
        </p:spPr>
        <p:txBody>
          <a:bodyPr/>
          <a:lstStyle>
            <a:lvl1pPr marL="0" indent="0">
              <a:buNone/>
              <a:defRPr/>
            </a:lvl1pPr>
          </a:lstStyle>
          <a:p>
            <a:r>
              <a:rPr lang="de-AT" dirty="0"/>
              <a:t> </a:t>
            </a:r>
          </a:p>
        </p:txBody>
      </p:sp>
      <p:sp>
        <p:nvSpPr>
          <p:cNvPr id="13" name="Bildplatzhalter 2">
            <a:extLst>
              <a:ext uri="{FF2B5EF4-FFF2-40B4-BE49-F238E27FC236}">
                <a16:creationId xmlns:a16="http://schemas.microsoft.com/office/drawing/2014/main" id="{24DF34FF-4DBE-41E6-A2D2-42C927C5FC42}"/>
              </a:ext>
            </a:extLst>
          </p:cNvPr>
          <p:cNvSpPr>
            <a:spLocks noGrp="1"/>
          </p:cNvSpPr>
          <p:nvPr>
            <p:ph type="pic" sz="quarter" idx="23" hasCustomPrompt="1"/>
          </p:nvPr>
        </p:nvSpPr>
        <p:spPr>
          <a:xfrm>
            <a:off x="728079" y="721008"/>
            <a:ext cx="3992776" cy="2266741"/>
          </a:xfrm>
          <a:solidFill>
            <a:schemeClr val="tx1">
              <a:alpha val="66000"/>
            </a:schemeClr>
          </a:solidFill>
        </p:spPr>
        <p:txBody>
          <a:bodyPr/>
          <a:lstStyle>
            <a:lvl1pPr marL="0" indent="0">
              <a:buNone/>
              <a:defRPr/>
            </a:lvl1pPr>
          </a:lstStyle>
          <a:p>
            <a:r>
              <a:rPr lang="de-AT" dirty="0"/>
              <a:t> </a:t>
            </a:r>
          </a:p>
        </p:txBody>
      </p:sp>
      <p:sp>
        <p:nvSpPr>
          <p:cNvPr id="19" name="Textplatzhalter 18">
            <a:extLst>
              <a:ext uri="{FF2B5EF4-FFF2-40B4-BE49-F238E27FC236}">
                <a16:creationId xmlns:a16="http://schemas.microsoft.com/office/drawing/2014/main" id="{CCAC9450-A432-4018-99CE-D79FFF305F79}"/>
              </a:ext>
            </a:extLst>
          </p:cNvPr>
          <p:cNvSpPr>
            <a:spLocks noGrp="1"/>
          </p:cNvSpPr>
          <p:nvPr>
            <p:ph type="body" sz="quarter" idx="14" hasCustomPrompt="1"/>
          </p:nvPr>
        </p:nvSpPr>
        <p:spPr>
          <a:xfrm>
            <a:off x="4840333" y="4910218"/>
            <a:ext cx="6992201" cy="917376"/>
          </a:xfrm>
        </p:spPr>
        <p:txBody>
          <a:bodyPr>
            <a:noAutofit/>
          </a:bodyPr>
          <a:lstStyle>
            <a:lvl1pPr marL="0" indent="0">
              <a:lnSpc>
                <a:spcPts val="3000"/>
              </a:lnSpc>
              <a:buNone/>
              <a:defRPr sz="2200">
                <a:solidFill>
                  <a:srgbClr val="302F2F"/>
                </a:solidFill>
                <a:latin typeface="Arial" panose="020B0604020202020204" pitchFamily="34" charset="0"/>
                <a:cs typeface="Arial" panose="020B0604020202020204" pitchFamily="34" charset="0"/>
              </a:defRPr>
            </a:lvl1pPr>
            <a:lvl2pPr marL="457200" indent="0">
              <a:buNone/>
              <a:defRPr/>
            </a:lvl2pPr>
            <a:lvl3pPr marL="914400" indent="0">
              <a:buNone/>
              <a:defRPr/>
            </a:lvl3pPr>
            <a:lvl4pPr marL="1371600" indent="0">
              <a:buNone/>
              <a:defRPr/>
            </a:lvl4pPr>
            <a:lvl5pPr marL="1828800" indent="0">
              <a:buNone/>
              <a:defRPr/>
            </a:lvl5pPr>
          </a:lstStyle>
          <a:p>
            <a:pPr lvl="0"/>
            <a:r>
              <a:rPr lang="de-DE" dirty="0"/>
              <a:t>Content…</a:t>
            </a:r>
          </a:p>
        </p:txBody>
      </p:sp>
      <p:sp>
        <p:nvSpPr>
          <p:cNvPr id="22" name="Fußzeilenplatzhalter 21">
            <a:extLst>
              <a:ext uri="{FF2B5EF4-FFF2-40B4-BE49-F238E27FC236}">
                <a16:creationId xmlns:a16="http://schemas.microsoft.com/office/drawing/2014/main" id="{8635BF62-945B-45C3-8471-62F563AF91CC}"/>
              </a:ext>
            </a:extLst>
          </p:cNvPr>
          <p:cNvSpPr>
            <a:spLocks noGrp="1"/>
          </p:cNvSpPr>
          <p:nvPr>
            <p:ph type="ftr" sz="quarter" idx="16"/>
          </p:nvPr>
        </p:nvSpPr>
        <p:spPr>
          <a:xfrm>
            <a:off x="858074" y="6313515"/>
            <a:ext cx="8718277" cy="365125"/>
          </a:xfrm>
        </p:spPr>
        <p:txBody>
          <a:bodyPr/>
          <a:lstStyle>
            <a:lvl1pPr algn="l">
              <a:defRPr sz="1000">
                <a:solidFill>
                  <a:srgbClr val="302F2F"/>
                </a:solidFill>
                <a:latin typeface="Arial" panose="020B0604020202020204" pitchFamily="34" charset="0"/>
                <a:cs typeface="Arial" panose="020B0604020202020204" pitchFamily="34" charset="0"/>
              </a:defRPr>
            </a:lvl1pPr>
          </a:lstStyle>
          <a:p>
            <a:r>
              <a:rPr lang="en-US"/>
              <a:t>presentation | status | date</a:t>
            </a:r>
            <a:endParaRPr lang="de-AT" dirty="0"/>
          </a:p>
        </p:txBody>
      </p:sp>
      <p:sp>
        <p:nvSpPr>
          <p:cNvPr id="23" name="Foliennummernplatzhalter 22">
            <a:extLst>
              <a:ext uri="{FF2B5EF4-FFF2-40B4-BE49-F238E27FC236}">
                <a16:creationId xmlns:a16="http://schemas.microsoft.com/office/drawing/2014/main" id="{15AF8347-D57A-4749-9350-E46D86604056}"/>
              </a:ext>
            </a:extLst>
          </p:cNvPr>
          <p:cNvSpPr>
            <a:spLocks noGrp="1"/>
          </p:cNvSpPr>
          <p:nvPr>
            <p:ph type="sldNum" sz="quarter" idx="17"/>
          </p:nvPr>
        </p:nvSpPr>
        <p:spPr>
          <a:xfrm>
            <a:off x="198781" y="6312288"/>
            <a:ext cx="405848" cy="365125"/>
          </a:xfrm>
        </p:spPr>
        <p:txBody>
          <a:bodyPr/>
          <a:lstStyle>
            <a:lvl1pPr>
              <a:defRPr sz="1000">
                <a:solidFill>
                  <a:srgbClr val="302F2F"/>
                </a:solidFill>
                <a:latin typeface="Arial" panose="020B0604020202020204" pitchFamily="34" charset="0"/>
                <a:cs typeface="Arial" panose="020B0604020202020204" pitchFamily="34" charset="0"/>
              </a:defRPr>
            </a:lvl1pPr>
          </a:lstStyle>
          <a:p>
            <a:fld id="{791187FA-EB9B-445B-9B4D-97DD524A40B5}" type="slidenum">
              <a:rPr lang="de-AT" smtClean="0"/>
              <a:pPr/>
              <a:t>‹#›</a:t>
            </a:fld>
            <a:endParaRPr lang="de-AT" dirty="0"/>
          </a:p>
        </p:txBody>
      </p:sp>
      <p:cxnSp>
        <p:nvCxnSpPr>
          <p:cNvPr id="9" name="Gerader Verbinder 8">
            <a:extLst>
              <a:ext uri="{FF2B5EF4-FFF2-40B4-BE49-F238E27FC236}">
                <a16:creationId xmlns:a16="http://schemas.microsoft.com/office/drawing/2014/main" id="{B7AD008A-A12C-4BB0-9D78-FA918CB92BDB}"/>
              </a:ext>
            </a:extLst>
          </p:cNvPr>
          <p:cNvCxnSpPr>
            <a:cxnSpLocks/>
          </p:cNvCxnSpPr>
          <p:nvPr userDrawn="1"/>
        </p:nvCxnSpPr>
        <p:spPr>
          <a:xfrm flipH="1">
            <a:off x="957943" y="6094459"/>
            <a:ext cx="11234057" cy="0"/>
          </a:xfrm>
          <a:prstGeom prst="line">
            <a:avLst/>
          </a:prstGeom>
          <a:ln w="12700">
            <a:solidFill>
              <a:schemeClr val="tx1">
                <a:lumMod val="65000"/>
                <a:lumOff val="35000"/>
              </a:schemeClr>
            </a:solidFill>
          </a:ln>
        </p:spPr>
        <p:style>
          <a:lnRef idx="1">
            <a:schemeClr val="dk1"/>
          </a:lnRef>
          <a:fillRef idx="0">
            <a:schemeClr val="dk1"/>
          </a:fillRef>
          <a:effectRef idx="0">
            <a:schemeClr val="dk1"/>
          </a:effectRef>
          <a:fontRef idx="minor">
            <a:schemeClr val="tx1"/>
          </a:fontRef>
        </p:style>
      </p:cxnSp>
      <p:pic>
        <p:nvPicPr>
          <p:cNvPr id="10" name="Bild 5" descr="TGW-Logo.png">
            <a:extLst>
              <a:ext uri="{FF2B5EF4-FFF2-40B4-BE49-F238E27FC236}">
                <a16:creationId xmlns:a16="http://schemas.microsoft.com/office/drawing/2014/main" id="{B42B17CF-2AF3-449A-930C-4827AE5E450B}"/>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089188" y="6217783"/>
            <a:ext cx="1688535" cy="509537"/>
          </a:xfrm>
          <a:prstGeom prst="rect">
            <a:avLst/>
          </a:prstGeom>
        </p:spPr>
      </p:pic>
      <p:sp>
        <p:nvSpPr>
          <p:cNvPr id="25" name="Textplatzhalter 3">
            <a:extLst>
              <a:ext uri="{FF2B5EF4-FFF2-40B4-BE49-F238E27FC236}">
                <a16:creationId xmlns:a16="http://schemas.microsoft.com/office/drawing/2014/main" id="{38341D4C-D8BF-44C4-B24A-FA400CEBF1EB}"/>
              </a:ext>
            </a:extLst>
          </p:cNvPr>
          <p:cNvSpPr>
            <a:spLocks noGrp="1"/>
          </p:cNvSpPr>
          <p:nvPr>
            <p:ph type="body" sz="quarter" idx="13" hasCustomPrompt="1"/>
          </p:nvPr>
        </p:nvSpPr>
        <p:spPr>
          <a:xfrm>
            <a:off x="882503" y="1269084"/>
            <a:ext cx="3678864" cy="1591074"/>
          </a:xfrm>
        </p:spPr>
        <p:txBody>
          <a:bodyPr>
            <a:noAutofit/>
          </a:bodyPr>
          <a:lstStyle>
            <a:lvl1pPr marL="0" indent="0">
              <a:spcBef>
                <a:spcPts val="0"/>
              </a:spcBef>
              <a:buNone/>
              <a:defRPr lang="de-DE" sz="3400" b="1" kern="0" cap="all" spc="10" baseline="0" dirty="0" smtClean="0">
                <a:solidFill>
                  <a:srgbClr val="C00D0D"/>
                </a:solidFill>
                <a:latin typeface="Arial" panose="020B0604020202020204" pitchFamily="34" charset="0"/>
                <a:ea typeface="+mn-ea"/>
                <a:cs typeface="Arial" panose="020B0604020202020204" pitchFamily="34" charset="0"/>
              </a:defRPr>
            </a:lvl1pPr>
            <a:lvl2pPr marL="457200" indent="0">
              <a:buNone/>
              <a:defRPr sz="1400">
                <a:solidFill>
                  <a:srgbClr val="C00D0D"/>
                </a:solidFill>
              </a:defRPr>
            </a:lvl2pPr>
            <a:lvl3pPr marL="914400" indent="0">
              <a:buNone/>
              <a:defRPr sz="1200">
                <a:solidFill>
                  <a:srgbClr val="C00D0D"/>
                </a:solidFill>
              </a:defRPr>
            </a:lvl3pPr>
            <a:lvl4pPr marL="1371600" indent="0">
              <a:buNone/>
              <a:defRPr sz="1100">
                <a:solidFill>
                  <a:srgbClr val="C00D0D"/>
                </a:solidFill>
              </a:defRPr>
            </a:lvl4pPr>
            <a:lvl5pPr marL="1828800" indent="0">
              <a:buNone/>
              <a:defRPr sz="1100">
                <a:solidFill>
                  <a:srgbClr val="C00D0D"/>
                </a:solidFill>
              </a:defRPr>
            </a:lvl5pPr>
          </a:lstStyle>
          <a:p>
            <a:pPr lvl="0"/>
            <a:r>
              <a:rPr lang="de-DE" dirty="0"/>
              <a:t>Headline</a:t>
            </a:r>
          </a:p>
        </p:txBody>
      </p:sp>
      <p:sp>
        <p:nvSpPr>
          <p:cNvPr id="26" name="Titel 17">
            <a:extLst>
              <a:ext uri="{FF2B5EF4-FFF2-40B4-BE49-F238E27FC236}">
                <a16:creationId xmlns:a16="http://schemas.microsoft.com/office/drawing/2014/main" id="{218F7CD0-BB6F-4EA8-8049-2F1C62653618}"/>
              </a:ext>
            </a:extLst>
          </p:cNvPr>
          <p:cNvSpPr>
            <a:spLocks noGrp="1"/>
          </p:cNvSpPr>
          <p:nvPr>
            <p:ph type="title" hasCustomPrompt="1"/>
          </p:nvPr>
        </p:nvSpPr>
        <p:spPr>
          <a:xfrm>
            <a:off x="882375" y="839966"/>
            <a:ext cx="3668234" cy="412281"/>
          </a:xfrm>
        </p:spPr>
        <p:txBody>
          <a:bodyPr anchor="t" anchorCtr="0">
            <a:normAutofit/>
          </a:bodyPr>
          <a:lstStyle>
            <a:lvl1pPr>
              <a:lnSpc>
                <a:spcPts val="3400"/>
              </a:lnSpc>
              <a:defRPr lang="de-AT" sz="3400" b="1" kern="0" cap="all" spc="10" baseline="0" dirty="0">
                <a:solidFill>
                  <a:schemeClr val="bg1"/>
                </a:solidFill>
                <a:latin typeface="Arial" panose="020B0604020202020204" pitchFamily="34" charset="0"/>
                <a:ea typeface="+mn-ea"/>
                <a:cs typeface="Arial" panose="020B0604020202020204" pitchFamily="34" charset="0"/>
              </a:defRPr>
            </a:lvl1pPr>
          </a:lstStyle>
          <a:p>
            <a:r>
              <a:rPr lang="de-DE" dirty="0" err="1"/>
              <a:t>Tagline</a:t>
            </a:r>
            <a:endParaRPr lang="de-AT" dirty="0"/>
          </a:p>
        </p:txBody>
      </p:sp>
    </p:spTree>
    <p:extLst>
      <p:ext uri="{BB962C8B-B14F-4D97-AF65-F5344CB8AC3E}">
        <p14:creationId xmlns:p14="http://schemas.microsoft.com/office/powerpoint/2010/main" val="344043401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Chapter 4">
    <p:spTree>
      <p:nvGrpSpPr>
        <p:cNvPr id="1" name=""/>
        <p:cNvGrpSpPr/>
        <p:nvPr/>
      </p:nvGrpSpPr>
      <p:grpSpPr>
        <a:xfrm>
          <a:off x="0" y="0"/>
          <a:ext cx="0" cy="0"/>
          <a:chOff x="0" y="0"/>
          <a:chExt cx="0" cy="0"/>
        </a:xfrm>
      </p:grpSpPr>
      <p:sp>
        <p:nvSpPr>
          <p:cNvPr id="13" name="Bildplatzhalter 2">
            <a:extLst>
              <a:ext uri="{FF2B5EF4-FFF2-40B4-BE49-F238E27FC236}">
                <a16:creationId xmlns:a16="http://schemas.microsoft.com/office/drawing/2014/main" id="{C6048FE2-55FC-4492-8719-B2CCBE0B1C8A}"/>
              </a:ext>
            </a:extLst>
          </p:cNvPr>
          <p:cNvSpPr>
            <a:spLocks noGrp="1"/>
          </p:cNvSpPr>
          <p:nvPr>
            <p:ph type="pic" sz="quarter" idx="18" hasCustomPrompt="1"/>
          </p:nvPr>
        </p:nvSpPr>
        <p:spPr>
          <a:xfrm>
            <a:off x="-14288" y="0"/>
            <a:ext cx="12206288" cy="4367213"/>
          </a:xfrm>
        </p:spPr>
        <p:txBody>
          <a:bodyPr/>
          <a:lstStyle>
            <a:lvl1pPr marL="0" indent="0">
              <a:buNone/>
              <a:defRPr/>
            </a:lvl1pPr>
          </a:lstStyle>
          <a:p>
            <a:r>
              <a:rPr lang="de-AT" dirty="0"/>
              <a:t> </a:t>
            </a:r>
          </a:p>
        </p:txBody>
      </p:sp>
      <p:sp>
        <p:nvSpPr>
          <p:cNvPr id="14" name="Bildplatzhalter 2">
            <a:extLst>
              <a:ext uri="{FF2B5EF4-FFF2-40B4-BE49-F238E27FC236}">
                <a16:creationId xmlns:a16="http://schemas.microsoft.com/office/drawing/2014/main" id="{48D8DC45-39CE-4BC9-AEFF-22BB48AFC282}"/>
              </a:ext>
            </a:extLst>
          </p:cNvPr>
          <p:cNvSpPr>
            <a:spLocks noGrp="1"/>
          </p:cNvSpPr>
          <p:nvPr>
            <p:ph type="pic" sz="quarter" idx="23" hasCustomPrompt="1"/>
          </p:nvPr>
        </p:nvSpPr>
        <p:spPr>
          <a:xfrm>
            <a:off x="728079" y="721008"/>
            <a:ext cx="5511356" cy="2266741"/>
          </a:xfrm>
          <a:solidFill>
            <a:schemeClr val="tx1">
              <a:alpha val="66000"/>
            </a:schemeClr>
          </a:solidFill>
        </p:spPr>
        <p:txBody>
          <a:bodyPr/>
          <a:lstStyle>
            <a:lvl1pPr marL="0" indent="0">
              <a:buNone/>
              <a:defRPr/>
            </a:lvl1pPr>
          </a:lstStyle>
          <a:p>
            <a:r>
              <a:rPr lang="de-AT" dirty="0"/>
              <a:t> </a:t>
            </a:r>
          </a:p>
        </p:txBody>
      </p:sp>
      <p:sp>
        <p:nvSpPr>
          <p:cNvPr id="19" name="Textplatzhalter 18">
            <a:extLst>
              <a:ext uri="{FF2B5EF4-FFF2-40B4-BE49-F238E27FC236}">
                <a16:creationId xmlns:a16="http://schemas.microsoft.com/office/drawing/2014/main" id="{CCAC9450-A432-4018-99CE-D79FFF305F79}"/>
              </a:ext>
            </a:extLst>
          </p:cNvPr>
          <p:cNvSpPr>
            <a:spLocks noGrp="1"/>
          </p:cNvSpPr>
          <p:nvPr>
            <p:ph type="body" sz="quarter" idx="14" hasCustomPrompt="1"/>
          </p:nvPr>
        </p:nvSpPr>
        <p:spPr>
          <a:xfrm>
            <a:off x="4840333" y="4910218"/>
            <a:ext cx="6992201" cy="917376"/>
          </a:xfrm>
        </p:spPr>
        <p:txBody>
          <a:bodyPr>
            <a:noAutofit/>
          </a:bodyPr>
          <a:lstStyle>
            <a:lvl1pPr marL="0" indent="0">
              <a:lnSpc>
                <a:spcPts val="3000"/>
              </a:lnSpc>
              <a:buNone/>
              <a:defRPr sz="2200">
                <a:solidFill>
                  <a:srgbClr val="302F2F"/>
                </a:solidFill>
                <a:latin typeface="Arial" panose="020B0604020202020204" pitchFamily="34" charset="0"/>
                <a:cs typeface="Arial" panose="020B0604020202020204" pitchFamily="34" charset="0"/>
              </a:defRPr>
            </a:lvl1pPr>
            <a:lvl2pPr marL="457200" indent="0">
              <a:buNone/>
              <a:defRPr/>
            </a:lvl2pPr>
            <a:lvl3pPr marL="914400" indent="0">
              <a:buNone/>
              <a:defRPr/>
            </a:lvl3pPr>
            <a:lvl4pPr marL="1371600" indent="0">
              <a:buNone/>
              <a:defRPr/>
            </a:lvl4pPr>
            <a:lvl5pPr marL="1828800" indent="0">
              <a:buNone/>
              <a:defRPr/>
            </a:lvl5pPr>
          </a:lstStyle>
          <a:p>
            <a:pPr lvl="0"/>
            <a:r>
              <a:rPr lang="de-DE" dirty="0"/>
              <a:t>Content…</a:t>
            </a:r>
          </a:p>
        </p:txBody>
      </p:sp>
      <p:sp>
        <p:nvSpPr>
          <p:cNvPr id="22" name="Fußzeilenplatzhalter 21">
            <a:extLst>
              <a:ext uri="{FF2B5EF4-FFF2-40B4-BE49-F238E27FC236}">
                <a16:creationId xmlns:a16="http://schemas.microsoft.com/office/drawing/2014/main" id="{8635BF62-945B-45C3-8471-62F563AF91CC}"/>
              </a:ext>
            </a:extLst>
          </p:cNvPr>
          <p:cNvSpPr>
            <a:spLocks noGrp="1"/>
          </p:cNvSpPr>
          <p:nvPr>
            <p:ph type="ftr" sz="quarter" idx="16"/>
          </p:nvPr>
        </p:nvSpPr>
        <p:spPr>
          <a:xfrm>
            <a:off x="858074" y="6313515"/>
            <a:ext cx="8718277" cy="365125"/>
          </a:xfrm>
        </p:spPr>
        <p:txBody>
          <a:bodyPr/>
          <a:lstStyle>
            <a:lvl1pPr algn="l">
              <a:defRPr sz="1000">
                <a:solidFill>
                  <a:srgbClr val="302F2F"/>
                </a:solidFill>
                <a:latin typeface="Arial" panose="020B0604020202020204" pitchFamily="34" charset="0"/>
                <a:cs typeface="Arial" panose="020B0604020202020204" pitchFamily="34" charset="0"/>
              </a:defRPr>
            </a:lvl1pPr>
          </a:lstStyle>
          <a:p>
            <a:r>
              <a:rPr lang="en-US"/>
              <a:t>presentation | status | date</a:t>
            </a:r>
            <a:endParaRPr lang="de-AT" dirty="0"/>
          </a:p>
        </p:txBody>
      </p:sp>
      <p:sp>
        <p:nvSpPr>
          <p:cNvPr id="23" name="Foliennummernplatzhalter 22">
            <a:extLst>
              <a:ext uri="{FF2B5EF4-FFF2-40B4-BE49-F238E27FC236}">
                <a16:creationId xmlns:a16="http://schemas.microsoft.com/office/drawing/2014/main" id="{15AF8347-D57A-4749-9350-E46D86604056}"/>
              </a:ext>
            </a:extLst>
          </p:cNvPr>
          <p:cNvSpPr>
            <a:spLocks noGrp="1"/>
          </p:cNvSpPr>
          <p:nvPr>
            <p:ph type="sldNum" sz="quarter" idx="17"/>
          </p:nvPr>
        </p:nvSpPr>
        <p:spPr>
          <a:xfrm>
            <a:off x="198781" y="6312288"/>
            <a:ext cx="405848" cy="365125"/>
          </a:xfrm>
        </p:spPr>
        <p:txBody>
          <a:bodyPr/>
          <a:lstStyle>
            <a:lvl1pPr>
              <a:defRPr sz="1000">
                <a:solidFill>
                  <a:srgbClr val="302F2F"/>
                </a:solidFill>
                <a:latin typeface="Arial" panose="020B0604020202020204" pitchFamily="34" charset="0"/>
                <a:cs typeface="Arial" panose="020B0604020202020204" pitchFamily="34" charset="0"/>
              </a:defRPr>
            </a:lvl1pPr>
          </a:lstStyle>
          <a:p>
            <a:fld id="{791187FA-EB9B-445B-9B4D-97DD524A40B5}" type="slidenum">
              <a:rPr lang="de-AT" smtClean="0"/>
              <a:pPr/>
              <a:t>‹#›</a:t>
            </a:fld>
            <a:endParaRPr lang="de-AT" dirty="0"/>
          </a:p>
        </p:txBody>
      </p:sp>
      <p:cxnSp>
        <p:nvCxnSpPr>
          <p:cNvPr id="9" name="Gerader Verbinder 8">
            <a:extLst>
              <a:ext uri="{FF2B5EF4-FFF2-40B4-BE49-F238E27FC236}">
                <a16:creationId xmlns:a16="http://schemas.microsoft.com/office/drawing/2014/main" id="{B7AD008A-A12C-4BB0-9D78-FA918CB92BDB}"/>
              </a:ext>
            </a:extLst>
          </p:cNvPr>
          <p:cNvCxnSpPr>
            <a:cxnSpLocks/>
          </p:cNvCxnSpPr>
          <p:nvPr userDrawn="1"/>
        </p:nvCxnSpPr>
        <p:spPr>
          <a:xfrm flipH="1">
            <a:off x="957943" y="6094459"/>
            <a:ext cx="11234057" cy="0"/>
          </a:xfrm>
          <a:prstGeom prst="line">
            <a:avLst/>
          </a:prstGeom>
          <a:ln w="12700">
            <a:solidFill>
              <a:schemeClr val="tx1">
                <a:lumMod val="65000"/>
                <a:lumOff val="35000"/>
              </a:schemeClr>
            </a:solidFill>
          </a:ln>
        </p:spPr>
        <p:style>
          <a:lnRef idx="1">
            <a:schemeClr val="dk1"/>
          </a:lnRef>
          <a:fillRef idx="0">
            <a:schemeClr val="dk1"/>
          </a:fillRef>
          <a:effectRef idx="0">
            <a:schemeClr val="dk1"/>
          </a:effectRef>
          <a:fontRef idx="minor">
            <a:schemeClr val="tx1"/>
          </a:fontRef>
        </p:style>
      </p:cxnSp>
      <p:pic>
        <p:nvPicPr>
          <p:cNvPr id="10" name="Bild 5" descr="TGW-Logo.png">
            <a:extLst>
              <a:ext uri="{FF2B5EF4-FFF2-40B4-BE49-F238E27FC236}">
                <a16:creationId xmlns:a16="http://schemas.microsoft.com/office/drawing/2014/main" id="{B42B17CF-2AF3-449A-930C-4827AE5E450B}"/>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089188" y="6217783"/>
            <a:ext cx="1688535" cy="509537"/>
          </a:xfrm>
          <a:prstGeom prst="rect">
            <a:avLst/>
          </a:prstGeom>
        </p:spPr>
      </p:pic>
      <p:sp>
        <p:nvSpPr>
          <p:cNvPr id="25" name="Textplatzhalter 3">
            <a:extLst>
              <a:ext uri="{FF2B5EF4-FFF2-40B4-BE49-F238E27FC236}">
                <a16:creationId xmlns:a16="http://schemas.microsoft.com/office/drawing/2014/main" id="{38341D4C-D8BF-44C4-B24A-FA400CEBF1EB}"/>
              </a:ext>
            </a:extLst>
          </p:cNvPr>
          <p:cNvSpPr>
            <a:spLocks noGrp="1"/>
          </p:cNvSpPr>
          <p:nvPr>
            <p:ph type="body" sz="quarter" idx="13" hasCustomPrompt="1"/>
          </p:nvPr>
        </p:nvSpPr>
        <p:spPr>
          <a:xfrm>
            <a:off x="882503" y="1269084"/>
            <a:ext cx="5213496" cy="1591074"/>
          </a:xfrm>
        </p:spPr>
        <p:txBody>
          <a:bodyPr>
            <a:noAutofit/>
          </a:bodyPr>
          <a:lstStyle>
            <a:lvl1pPr marL="0" indent="0">
              <a:spcBef>
                <a:spcPts val="0"/>
              </a:spcBef>
              <a:buNone/>
              <a:defRPr lang="de-DE" sz="3400" b="1" kern="0" cap="all" spc="10" baseline="0" dirty="0" smtClean="0">
                <a:solidFill>
                  <a:srgbClr val="C00D0D"/>
                </a:solidFill>
                <a:latin typeface="Arial" panose="020B0604020202020204" pitchFamily="34" charset="0"/>
                <a:ea typeface="+mn-ea"/>
                <a:cs typeface="Arial" panose="020B0604020202020204" pitchFamily="34" charset="0"/>
              </a:defRPr>
            </a:lvl1pPr>
            <a:lvl2pPr marL="457200" indent="0">
              <a:buNone/>
              <a:defRPr sz="1400">
                <a:solidFill>
                  <a:srgbClr val="C00D0D"/>
                </a:solidFill>
              </a:defRPr>
            </a:lvl2pPr>
            <a:lvl3pPr marL="914400" indent="0">
              <a:buNone/>
              <a:defRPr sz="1200">
                <a:solidFill>
                  <a:srgbClr val="C00D0D"/>
                </a:solidFill>
              </a:defRPr>
            </a:lvl3pPr>
            <a:lvl4pPr marL="1371600" indent="0">
              <a:buNone/>
              <a:defRPr sz="1100">
                <a:solidFill>
                  <a:srgbClr val="C00D0D"/>
                </a:solidFill>
              </a:defRPr>
            </a:lvl4pPr>
            <a:lvl5pPr marL="1828800" indent="0">
              <a:buNone/>
              <a:defRPr sz="1100">
                <a:solidFill>
                  <a:srgbClr val="C00D0D"/>
                </a:solidFill>
              </a:defRPr>
            </a:lvl5pPr>
          </a:lstStyle>
          <a:p>
            <a:pPr lvl="0"/>
            <a:r>
              <a:rPr lang="de-DE" dirty="0"/>
              <a:t>Headline</a:t>
            </a:r>
          </a:p>
        </p:txBody>
      </p:sp>
      <p:sp>
        <p:nvSpPr>
          <p:cNvPr id="26" name="Titel 17">
            <a:extLst>
              <a:ext uri="{FF2B5EF4-FFF2-40B4-BE49-F238E27FC236}">
                <a16:creationId xmlns:a16="http://schemas.microsoft.com/office/drawing/2014/main" id="{218F7CD0-BB6F-4EA8-8049-2F1C62653618}"/>
              </a:ext>
            </a:extLst>
          </p:cNvPr>
          <p:cNvSpPr>
            <a:spLocks noGrp="1"/>
          </p:cNvSpPr>
          <p:nvPr>
            <p:ph type="title" hasCustomPrompt="1"/>
          </p:nvPr>
        </p:nvSpPr>
        <p:spPr>
          <a:xfrm>
            <a:off x="893132" y="839966"/>
            <a:ext cx="5202867" cy="412281"/>
          </a:xfrm>
        </p:spPr>
        <p:txBody>
          <a:bodyPr anchor="t" anchorCtr="0">
            <a:normAutofit/>
          </a:bodyPr>
          <a:lstStyle>
            <a:lvl1pPr>
              <a:lnSpc>
                <a:spcPts val="3400"/>
              </a:lnSpc>
              <a:defRPr lang="de-AT" sz="3400" b="1" kern="0" cap="all" spc="10" baseline="0" dirty="0">
                <a:solidFill>
                  <a:schemeClr val="bg1"/>
                </a:solidFill>
                <a:latin typeface="Arial" panose="020B0604020202020204" pitchFamily="34" charset="0"/>
                <a:ea typeface="+mn-ea"/>
                <a:cs typeface="Arial" panose="020B0604020202020204" pitchFamily="34" charset="0"/>
              </a:defRPr>
            </a:lvl1pPr>
          </a:lstStyle>
          <a:p>
            <a:r>
              <a:rPr lang="de-DE" dirty="0" err="1"/>
              <a:t>Tagline</a:t>
            </a:r>
            <a:endParaRPr lang="de-AT" dirty="0"/>
          </a:p>
        </p:txBody>
      </p:sp>
    </p:spTree>
    <p:extLst>
      <p:ext uri="{BB962C8B-B14F-4D97-AF65-F5344CB8AC3E}">
        <p14:creationId xmlns:p14="http://schemas.microsoft.com/office/powerpoint/2010/main" val="114161393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ontent 1">
    <p:spTree>
      <p:nvGrpSpPr>
        <p:cNvPr id="1" name=""/>
        <p:cNvGrpSpPr/>
        <p:nvPr/>
      </p:nvGrpSpPr>
      <p:grpSpPr>
        <a:xfrm>
          <a:off x="0" y="0"/>
          <a:ext cx="0" cy="0"/>
          <a:chOff x="0" y="0"/>
          <a:chExt cx="0" cy="0"/>
        </a:xfrm>
      </p:grpSpPr>
      <p:sp>
        <p:nvSpPr>
          <p:cNvPr id="12" name="Titel 17">
            <a:extLst>
              <a:ext uri="{FF2B5EF4-FFF2-40B4-BE49-F238E27FC236}">
                <a16:creationId xmlns:a16="http://schemas.microsoft.com/office/drawing/2014/main" id="{297F1E29-E3DB-4443-BFBD-10B54B96432B}"/>
              </a:ext>
            </a:extLst>
          </p:cNvPr>
          <p:cNvSpPr>
            <a:spLocks noGrp="1"/>
          </p:cNvSpPr>
          <p:nvPr>
            <p:ph type="title" hasCustomPrompt="1"/>
          </p:nvPr>
        </p:nvSpPr>
        <p:spPr>
          <a:xfrm>
            <a:off x="853106" y="1922384"/>
            <a:ext cx="3870389" cy="1262067"/>
          </a:xfrm>
        </p:spPr>
        <p:txBody>
          <a:bodyPr anchor="t" anchorCtr="0">
            <a:noAutofit/>
          </a:bodyPr>
          <a:lstStyle>
            <a:lvl1pPr>
              <a:lnSpc>
                <a:spcPct val="90000"/>
              </a:lnSpc>
              <a:defRPr lang="de-AT" sz="2800" b="1" kern="0" cap="all" spc="10" baseline="0" dirty="0">
                <a:solidFill>
                  <a:srgbClr val="000000"/>
                </a:solidFill>
                <a:latin typeface="Arial" panose="020B0604020202020204" pitchFamily="34" charset="0"/>
                <a:ea typeface="+mn-ea"/>
                <a:cs typeface="Arial" panose="020B0604020202020204" pitchFamily="34" charset="0"/>
              </a:defRPr>
            </a:lvl1pPr>
          </a:lstStyle>
          <a:p>
            <a:r>
              <a:rPr lang="de-DE" dirty="0"/>
              <a:t>Headline </a:t>
            </a:r>
            <a:endParaRPr lang="de-AT" dirty="0"/>
          </a:p>
        </p:txBody>
      </p:sp>
      <p:sp>
        <p:nvSpPr>
          <p:cNvPr id="22" name="Fußzeilenplatzhalter 21">
            <a:extLst>
              <a:ext uri="{FF2B5EF4-FFF2-40B4-BE49-F238E27FC236}">
                <a16:creationId xmlns:a16="http://schemas.microsoft.com/office/drawing/2014/main" id="{8635BF62-945B-45C3-8471-62F563AF91CC}"/>
              </a:ext>
            </a:extLst>
          </p:cNvPr>
          <p:cNvSpPr>
            <a:spLocks noGrp="1"/>
          </p:cNvSpPr>
          <p:nvPr>
            <p:ph type="ftr" sz="quarter" idx="16"/>
          </p:nvPr>
        </p:nvSpPr>
        <p:spPr>
          <a:xfrm>
            <a:off x="858074" y="6313515"/>
            <a:ext cx="8718277" cy="365125"/>
          </a:xfrm>
        </p:spPr>
        <p:txBody>
          <a:bodyPr/>
          <a:lstStyle>
            <a:lvl1pPr algn="l">
              <a:defRPr sz="1000">
                <a:solidFill>
                  <a:srgbClr val="302F2F"/>
                </a:solidFill>
                <a:latin typeface="Arial" panose="020B0604020202020204" pitchFamily="34" charset="0"/>
                <a:cs typeface="Arial" panose="020B0604020202020204" pitchFamily="34" charset="0"/>
              </a:defRPr>
            </a:lvl1pPr>
          </a:lstStyle>
          <a:p>
            <a:r>
              <a:rPr lang="en-US" dirty="0"/>
              <a:t>presentation | status | date</a:t>
            </a:r>
            <a:endParaRPr lang="de-AT" dirty="0"/>
          </a:p>
        </p:txBody>
      </p:sp>
      <p:sp>
        <p:nvSpPr>
          <p:cNvPr id="23" name="Foliennummernplatzhalter 22">
            <a:extLst>
              <a:ext uri="{FF2B5EF4-FFF2-40B4-BE49-F238E27FC236}">
                <a16:creationId xmlns:a16="http://schemas.microsoft.com/office/drawing/2014/main" id="{15AF8347-D57A-4749-9350-E46D86604056}"/>
              </a:ext>
            </a:extLst>
          </p:cNvPr>
          <p:cNvSpPr>
            <a:spLocks noGrp="1"/>
          </p:cNvSpPr>
          <p:nvPr>
            <p:ph type="sldNum" sz="quarter" idx="17"/>
          </p:nvPr>
        </p:nvSpPr>
        <p:spPr>
          <a:xfrm>
            <a:off x="198781" y="6312288"/>
            <a:ext cx="405848" cy="365125"/>
          </a:xfrm>
        </p:spPr>
        <p:txBody>
          <a:bodyPr/>
          <a:lstStyle>
            <a:lvl1pPr>
              <a:defRPr sz="1000">
                <a:solidFill>
                  <a:srgbClr val="302F2F"/>
                </a:solidFill>
                <a:latin typeface="Arial" panose="020B0604020202020204" pitchFamily="34" charset="0"/>
                <a:cs typeface="Arial" panose="020B0604020202020204" pitchFamily="34" charset="0"/>
              </a:defRPr>
            </a:lvl1pPr>
          </a:lstStyle>
          <a:p>
            <a:fld id="{FDD888EF-0BF5-4E37-B0E1-6AF0153DF39B}" type="slidenum">
              <a:rPr lang="de-AT" smtClean="0"/>
              <a:pPr/>
              <a:t>‹#›</a:t>
            </a:fld>
            <a:endParaRPr lang="de-AT" dirty="0"/>
          </a:p>
        </p:txBody>
      </p:sp>
      <p:sp>
        <p:nvSpPr>
          <p:cNvPr id="13" name="Textplatzhalter 12">
            <a:extLst>
              <a:ext uri="{FF2B5EF4-FFF2-40B4-BE49-F238E27FC236}">
                <a16:creationId xmlns:a16="http://schemas.microsoft.com/office/drawing/2014/main" id="{BEA08FB1-8B6C-4B33-86AD-CAFAFB714092}"/>
              </a:ext>
            </a:extLst>
          </p:cNvPr>
          <p:cNvSpPr>
            <a:spLocks noGrp="1"/>
          </p:cNvSpPr>
          <p:nvPr>
            <p:ph type="body" sz="quarter" idx="19" hasCustomPrompt="1"/>
          </p:nvPr>
        </p:nvSpPr>
        <p:spPr>
          <a:xfrm>
            <a:off x="864154" y="1364553"/>
            <a:ext cx="3840753" cy="479425"/>
          </a:xfrm>
        </p:spPr>
        <p:txBody>
          <a:bodyPr>
            <a:noAutofit/>
          </a:bodyPr>
          <a:lstStyle>
            <a:lvl1pPr marL="0" indent="0">
              <a:buNone/>
              <a:defRPr sz="2000" b="1" cap="all" baseline="0">
                <a:solidFill>
                  <a:srgbClr val="302F2F"/>
                </a:solidFill>
                <a:latin typeface="Arial" panose="020B0604020202020204" pitchFamily="34" charset="0"/>
                <a:cs typeface="Arial" panose="020B0604020202020204" pitchFamily="34" charset="0"/>
              </a:defRPr>
            </a:lvl1pPr>
            <a:lvl2pPr marL="457200" indent="0">
              <a:buNone/>
              <a:defRPr sz="2000">
                <a:solidFill>
                  <a:srgbClr val="302F2F"/>
                </a:solidFill>
                <a:latin typeface="Arial" panose="020B0604020202020204" pitchFamily="34" charset="0"/>
                <a:cs typeface="Arial" panose="020B0604020202020204" pitchFamily="34" charset="0"/>
              </a:defRPr>
            </a:lvl2pPr>
            <a:lvl3pPr marL="914400" indent="0">
              <a:buNone/>
              <a:defRPr sz="1800">
                <a:solidFill>
                  <a:srgbClr val="302F2F"/>
                </a:solidFill>
                <a:latin typeface="Arial" panose="020B0604020202020204" pitchFamily="34" charset="0"/>
                <a:cs typeface="Arial" panose="020B0604020202020204" pitchFamily="34" charset="0"/>
              </a:defRPr>
            </a:lvl3pPr>
            <a:lvl4pPr marL="1371600" indent="0">
              <a:buNone/>
              <a:defRPr sz="1600">
                <a:solidFill>
                  <a:srgbClr val="302F2F"/>
                </a:solidFill>
                <a:latin typeface="Arial" panose="020B0604020202020204" pitchFamily="34" charset="0"/>
                <a:cs typeface="Arial" panose="020B0604020202020204" pitchFamily="34" charset="0"/>
              </a:defRPr>
            </a:lvl4pPr>
            <a:lvl5pPr marL="1828800" indent="0">
              <a:buNone/>
              <a:defRPr sz="1600">
                <a:solidFill>
                  <a:srgbClr val="302F2F"/>
                </a:solidFill>
                <a:latin typeface="Arial" panose="020B0604020202020204" pitchFamily="34" charset="0"/>
                <a:cs typeface="Arial" panose="020B0604020202020204" pitchFamily="34" charset="0"/>
              </a:defRPr>
            </a:lvl5pPr>
          </a:lstStyle>
          <a:p>
            <a:pPr lvl="0"/>
            <a:r>
              <a:rPr lang="de-DE" dirty="0" err="1"/>
              <a:t>Tagline</a:t>
            </a:r>
            <a:endParaRPr lang="de-DE" dirty="0"/>
          </a:p>
        </p:txBody>
      </p:sp>
      <p:sp>
        <p:nvSpPr>
          <p:cNvPr id="14" name="Bildplatzhalter 2">
            <a:extLst>
              <a:ext uri="{FF2B5EF4-FFF2-40B4-BE49-F238E27FC236}">
                <a16:creationId xmlns:a16="http://schemas.microsoft.com/office/drawing/2014/main" id="{94C68AF1-B98C-4515-8003-FF0C6C780110}"/>
              </a:ext>
            </a:extLst>
          </p:cNvPr>
          <p:cNvSpPr>
            <a:spLocks noGrp="1"/>
          </p:cNvSpPr>
          <p:nvPr>
            <p:ph type="pic" sz="quarter" idx="20"/>
          </p:nvPr>
        </p:nvSpPr>
        <p:spPr>
          <a:xfrm>
            <a:off x="4835390" y="3428999"/>
            <a:ext cx="6972299" cy="2380129"/>
          </a:xfrm>
          <a:solidFill>
            <a:schemeClr val="bg1">
              <a:lumMod val="95000"/>
            </a:schemeClr>
          </a:solidFill>
        </p:spPr>
        <p:txBody>
          <a:bodyPr/>
          <a:lstStyle>
            <a:lvl1pPr marL="0" indent="0">
              <a:buNone/>
              <a:defRPr>
                <a:solidFill>
                  <a:schemeClr val="bg1">
                    <a:lumMod val="75000"/>
                  </a:schemeClr>
                </a:solidFill>
              </a:defRPr>
            </a:lvl1pPr>
          </a:lstStyle>
          <a:p>
            <a:endParaRPr lang="de-AT" dirty="0"/>
          </a:p>
        </p:txBody>
      </p:sp>
      <p:cxnSp>
        <p:nvCxnSpPr>
          <p:cNvPr id="10" name="Gerader Verbinder 9">
            <a:extLst>
              <a:ext uri="{FF2B5EF4-FFF2-40B4-BE49-F238E27FC236}">
                <a16:creationId xmlns:a16="http://schemas.microsoft.com/office/drawing/2014/main" id="{5DFF3F3A-FFC3-41C2-A9B6-35F2ACE328F3}"/>
              </a:ext>
            </a:extLst>
          </p:cNvPr>
          <p:cNvCxnSpPr>
            <a:cxnSpLocks/>
          </p:cNvCxnSpPr>
          <p:nvPr userDrawn="1"/>
        </p:nvCxnSpPr>
        <p:spPr>
          <a:xfrm flipH="1">
            <a:off x="957943" y="6094459"/>
            <a:ext cx="11234057" cy="0"/>
          </a:xfrm>
          <a:prstGeom prst="line">
            <a:avLst/>
          </a:prstGeom>
          <a:ln w="12700">
            <a:solidFill>
              <a:schemeClr val="tx1">
                <a:lumMod val="65000"/>
                <a:lumOff val="35000"/>
              </a:schemeClr>
            </a:solidFill>
          </a:ln>
        </p:spPr>
        <p:style>
          <a:lnRef idx="1">
            <a:schemeClr val="dk1"/>
          </a:lnRef>
          <a:fillRef idx="0">
            <a:schemeClr val="dk1"/>
          </a:fillRef>
          <a:effectRef idx="0">
            <a:schemeClr val="dk1"/>
          </a:effectRef>
          <a:fontRef idx="minor">
            <a:schemeClr val="tx1"/>
          </a:fontRef>
        </p:style>
      </p:cxnSp>
      <p:pic>
        <p:nvPicPr>
          <p:cNvPr id="11" name="Bild 5" descr="TGW-Logo.png">
            <a:extLst>
              <a:ext uri="{FF2B5EF4-FFF2-40B4-BE49-F238E27FC236}">
                <a16:creationId xmlns:a16="http://schemas.microsoft.com/office/drawing/2014/main" id="{A88C4EFE-BC92-41D1-BDEF-BAD84E4FDF79}"/>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089188" y="6217783"/>
            <a:ext cx="1688535" cy="509537"/>
          </a:xfrm>
          <a:prstGeom prst="rect">
            <a:avLst/>
          </a:prstGeom>
        </p:spPr>
      </p:pic>
      <p:sp>
        <p:nvSpPr>
          <p:cNvPr id="16" name="Textplatzhalter 6">
            <a:extLst>
              <a:ext uri="{FF2B5EF4-FFF2-40B4-BE49-F238E27FC236}">
                <a16:creationId xmlns:a16="http://schemas.microsoft.com/office/drawing/2014/main" id="{FE5E43C2-695F-483A-A26E-137570A4D93D}"/>
              </a:ext>
            </a:extLst>
          </p:cNvPr>
          <p:cNvSpPr>
            <a:spLocks noGrp="1"/>
          </p:cNvSpPr>
          <p:nvPr>
            <p:ph type="body" sz="quarter" idx="21"/>
          </p:nvPr>
        </p:nvSpPr>
        <p:spPr>
          <a:xfrm>
            <a:off x="4835390" y="1382022"/>
            <a:ext cx="6972300" cy="1819898"/>
          </a:xfrm>
        </p:spPr>
        <p:txBody>
          <a:bodyPr>
            <a:noAutofit/>
          </a:bodyPr>
          <a:lstStyle>
            <a:lvl1pPr>
              <a:defRPr sz="2200">
                <a:latin typeface="Arial" panose="020B0604020202020204" pitchFamily="34" charset="0"/>
                <a:cs typeface="Arial" panose="020B0604020202020204" pitchFamily="34" charset="0"/>
              </a:defRPr>
            </a:lvl1pPr>
            <a:lvl2pPr marL="468000">
              <a:buClr>
                <a:schemeClr val="tx1">
                  <a:lumMod val="50000"/>
                  <a:lumOff val="50000"/>
                </a:schemeClr>
              </a:buClr>
              <a:defRPr sz="2000">
                <a:latin typeface="Arial" panose="020B0604020202020204" pitchFamily="34" charset="0"/>
                <a:cs typeface="Arial" panose="020B0604020202020204" pitchFamily="34" charset="0"/>
              </a:defRPr>
            </a:lvl2pPr>
            <a:lvl3pPr marL="684000">
              <a:buClr>
                <a:schemeClr val="tx1">
                  <a:lumMod val="50000"/>
                  <a:lumOff val="50000"/>
                </a:schemeClr>
              </a:buClr>
              <a:defRPr sz="1800">
                <a:latin typeface="Arial" panose="020B0604020202020204" pitchFamily="34" charset="0"/>
                <a:cs typeface="Arial" panose="020B0604020202020204" pitchFamily="34" charset="0"/>
              </a:defRPr>
            </a:lvl3pPr>
            <a:lvl4pPr marL="936000" indent="-216000">
              <a:buClr>
                <a:schemeClr val="tx1">
                  <a:lumMod val="50000"/>
                  <a:lumOff val="50000"/>
                </a:schemeClr>
              </a:buClr>
              <a:defRPr sz="1600">
                <a:latin typeface="Arial" panose="020B0604020202020204" pitchFamily="34" charset="0"/>
                <a:cs typeface="Arial" panose="020B0604020202020204" pitchFamily="34" charset="0"/>
              </a:defRPr>
            </a:lvl4pPr>
            <a:lvl5pPr marL="1188000" indent="-180000">
              <a:buClr>
                <a:schemeClr val="tx1">
                  <a:lumMod val="50000"/>
                  <a:lumOff val="50000"/>
                </a:schemeClr>
              </a:buClr>
              <a:defRPr sz="1600">
                <a:latin typeface="Arial" panose="020B0604020202020204" pitchFamily="34" charset="0"/>
                <a:cs typeface="Arial" panose="020B0604020202020204" pitchFamily="34" charset="0"/>
              </a:defRPr>
            </a:lvl5pPr>
          </a:lstStyle>
          <a:p>
            <a:pPr lvl="0"/>
            <a:r>
              <a:rPr lang="de-DE" dirty="0"/>
              <a:t>Mastertextformat bearbeiten</a:t>
            </a:r>
          </a:p>
          <a:p>
            <a:pPr lvl="1"/>
            <a:r>
              <a:rPr lang="de-DE" dirty="0"/>
              <a:t>Zweite Ebene</a:t>
            </a:r>
          </a:p>
          <a:p>
            <a:pPr lvl="2"/>
            <a:r>
              <a:rPr lang="de-DE" dirty="0"/>
              <a:t>Dritte </a:t>
            </a:r>
            <a:r>
              <a:rPr lang="de-DE" noProof="0" dirty="0"/>
              <a:t>Ebene</a:t>
            </a:r>
          </a:p>
          <a:p>
            <a:pPr lvl="3"/>
            <a:r>
              <a:rPr lang="de-DE" dirty="0"/>
              <a:t>Vierte Ebene</a:t>
            </a:r>
          </a:p>
          <a:p>
            <a:pPr lvl="4"/>
            <a:r>
              <a:rPr lang="de-DE" dirty="0"/>
              <a:t>Fünfte Ebene</a:t>
            </a:r>
            <a:endParaRPr lang="de-AT" dirty="0"/>
          </a:p>
        </p:txBody>
      </p:sp>
    </p:spTree>
    <p:extLst>
      <p:ext uri="{BB962C8B-B14F-4D97-AF65-F5344CB8AC3E}">
        <p14:creationId xmlns:p14="http://schemas.microsoft.com/office/powerpoint/2010/main" val="99164214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Content 2">
    <p:spTree>
      <p:nvGrpSpPr>
        <p:cNvPr id="1" name=""/>
        <p:cNvGrpSpPr/>
        <p:nvPr/>
      </p:nvGrpSpPr>
      <p:grpSpPr>
        <a:xfrm>
          <a:off x="0" y="0"/>
          <a:ext cx="0" cy="0"/>
          <a:chOff x="0" y="0"/>
          <a:chExt cx="0" cy="0"/>
        </a:xfrm>
      </p:grpSpPr>
      <p:sp>
        <p:nvSpPr>
          <p:cNvPr id="12" name="Titel 17">
            <a:extLst>
              <a:ext uri="{FF2B5EF4-FFF2-40B4-BE49-F238E27FC236}">
                <a16:creationId xmlns:a16="http://schemas.microsoft.com/office/drawing/2014/main" id="{297F1E29-E3DB-4443-BFBD-10B54B96432B}"/>
              </a:ext>
            </a:extLst>
          </p:cNvPr>
          <p:cNvSpPr>
            <a:spLocks noGrp="1"/>
          </p:cNvSpPr>
          <p:nvPr>
            <p:ph type="title" hasCustomPrompt="1"/>
          </p:nvPr>
        </p:nvSpPr>
        <p:spPr>
          <a:xfrm>
            <a:off x="853106" y="1922384"/>
            <a:ext cx="3870389" cy="1262067"/>
          </a:xfrm>
        </p:spPr>
        <p:txBody>
          <a:bodyPr anchor="t" anchorCtr="0">
            <a:noAutofit/>
          </a:bodyPr>
          <a:lstStyle>
            <a:lvl1pPr>
              <a:lnSpc>
                <a:spcPct val="90000"/>
              </a:lnSpc>
              <a:defRPr lang="de-AT" sz="2800" b="1" kern="0" cap="all" spc="10" baseline="0" dirty="0">
                <a:solidFill>
                  <a:srgbClr val="000000"/>
                </a:solidFill>
                <a:latin typeface="Arial" panose="020B0604020202020204" pitchFamily="34" charset="0"/>
                <a:ea typeface="+mn-ea"/>
                <a:cs typeface="Arial" panose="020B0604020202020204" pitchFamily="34" charset="0"/>
              </a:defRPr>
            </a:lvl1pPr>
          </a:lstStyle>
          <a:p>
            <a:r>
              <a:rPr lang="de-DE" dirty="0"/>
              <a:t>Headline </a:t>
            </a:r>
            <a:endParaRPr lang="de-AT" dirty="0"/>
          </a:p>
        </p:txBody>
      </p:sp>
      <p:sp>
        <p:nvSpPr>
          <p:cNvPr id="22" name="Fußzeilenplatzhalter 21">
            <a:extLst>
              <a:ext uri="{FF2B5EF4-FFF2-40B4-BE49-F238E27FC236}">
                <a16:creationId xmlns:a16="http://schemas.microsoft.com/office/drawing/2014/main" id="{8635BF62-945B-45C3-8471-62F563AF91CC}"/>
              </a:ext>
            </a:extLst>
          </p:cNvPr>
          <p:cNvSpPr>
            <a:spLocks noGrp="1"/>
          </p:cNvSpPr>
          <p:nvPr>
            <p:ph type="ftr" sz="quarter" idx="16"/>
          </p:nvPr>
        </p:nvSpPr>
        <p:spPr>
          <a:xfrm>
            <a:off x="858074" y="6313515"/>
            <a:ext cx="8718277" cy="365125"/>
          </a:xfrm>
        </p:spPr>
        <p:txBody>
          <a:bodyPr/>
          <a:lstStyle>
            <a:lvl1pPr algn="l">
              <a:defRPr sz="1000">
                <a:solidFill>
                  <a:srgbClr val="302F2F"/>
                </a:solidFill>
                <a:latin typeface="Arial" panose="020B0604020202020204" pitchFamily="34" charset="0"/>
                <a:cs typeface="Arial" panose="020B0604020202020204" pitchFamily="34" charset="0"/>
              </a:defRPr>
            </a:lvl1pPr>
          </a:lstStyle>
          <a:p>
            <a:r>
              <a:rPr lang="en-US"/>
              <a:t>presentation | status | date</a:t>
            </a:r>
            <a:endParaRPr lang="de-AT" dirty="0"/>
          </a:p>
        </p:txBody>
      </p:sp>
      <p:sp>
        <p:nvSpPr>
          <p:cNvPr id="23" name="Foliennummernplatzhalter 22">
            <a:extLst>
              <a:ext uri="{FF2B5EF4-FFF2-40B4-BE49-F238E27FC236}">
                <a16:creationId xmlns:a16="http://schemas.microsoft.com/office/drawing/2014/main" id="{15AF8347-D57A-4749-9350-E46D86604056}"/>
              </a:ext>
            </a:extLst>
          </p:cNvPr>
          <p:cNvSpPr>
            <a:spLocks noGrp="1"/>
          </p:cNvSpPr>
          <p:nvPr>
            <p:ph type="sldNum" sz="quarter" idx="17"/>
          </p:nvPr>
        </p:nvSpPr>
        <p:spPr>
          <a:xfrm>
            <a:off x="198781" y="6312288"/>
            <a:ext cx="405848" cy="365125"/>
          </a:xfrm>
        </p:spPr>
        <p:txBody>
          <a:bodyPr/>
          <a:lstStyle>
            <a:lvl1pPr>
              <a:defRPr sz="1000">
                <a:solidFill>
                  <a:srgbClr val="302F2F"/>
                </a:solidFill>
                <a:latin typeface="Arial" panose="020B0604020202020204" pitchFamily="34" charset="0"/>
                <a:cs typeface="Arial" panose="020B0604020202020204" pitchFamily="34" charset="0"/>
              </a:defRPr>
            </a:lvl1pPr>
          </a:lstStyle>
          <a:p>
            <a:fld id="{FDD888EF-0BF5-4E37-B0E1-6AF0153DF39B}" type="slidenum">
              <a:rPr lang="de-AT" smtClean="0"/>
              <a:pPr/>
              <a:t>‹#›</a:t>
            </a:fld>
            <a:endParaRPr lang="de-AT" dirty="0"/>
          </a:p>
        </p:txBody>
      </p:sp>
      <p:sp>
        <p:nvSpPr>
          <p:cNvPr id="13" name="Textplatzhalter 12">
            <a:extLst>
              <a:ext uri="{FF2B5EF4-FFF2-40B4-BE49-F238E27FC236}">
                <a16:creationId xmlns:a16="http://schemas.microsoft.com/office/drawing/2014/main" id="{BEA08FB1-8B6C-4B33-86AD-CAFAFB714092}"/>
              </a:ext>
            </a:extLst>
          </p:cNvPr>
          <p:cNvSpPr>
            <a:spLocks noGrp="1"/>
          </p:cNvSpPr>
          <p:nvPr>
            <p:ph type="body" sz="quarter" idx="19" hasCustomPrompt="1"/>
          </p:nvPr>
        </p:nvSpPr>
        <p:spPr>
          <a:xfrm>
            <a:off x="864154" y="1364553"/>
            <a:ext cx="3840753" cy="479425"/>
          </a:xfrm>
        </p:spPr>
        <p:txBody>
          <a:bodyPr>
            <a:noAutofit/>
          </a:bodyPr>
          <a:lstStyle>
            <a:lvl1pPr marL="0" indent="0">
              <a:buNone/>
              <a:defRPr sz="2000" b="1" cap="all" baseline="0">
                <a:solidFill>
                  <a:srgbClr val="302F2F"/>
                </a:solidFill>
                <a:latin typeface="Arial" panose="020B0604020202020204" pitchFamily="34" charset="0"/>
                <a:cs typeface="Arial" panose="020B0604020202020204" pitchFamily="34" charset="0"/>
              </a:defRPr>
            </a:lvl1pPr>
            <a:lvl2pPr marL="457200" indent="0">
              <a:buNone/>
              <a:defRPr sz="2000">
                <a:solidFill>
                  <a:srgbClr val="302F2F"/>
                </a:solidFill>
                <a:latin typeface="Arial" panose="020B0604020202020204" pitchFamily="34" charset="0"/>
                <a:cs typeface="Arial" panose="020B0604020202020204" pitchFamily="34" charset="0"/>
              </a:defRPr>
            </a:lvl2pPr>
            <a:lvl3pPr marL="914400" indent="0">
              <a:buNone/>
              <a:defRPr sz="1800">
                <a:solidFill>
                  <a:srgbClr val="302F2F"/>
                </a:solidFill>
                <a:latin typeface="Arial" panose="020B0604020202020204" pitchFamily="34" charset="0"/>
                <a:cs typeface="Arial" panose="020B0604020202020204" pitchFamily="34" charset="0"/>
              </a:defRPr>
            </a:lvl3pPr>
            <a:lvl4pPr marL="1371600" indent="0">
              <a:buNone/>
              <a:defRPr sz="1600">
                <a:solidFill>
                  <a:srgbClr val="302F2F"/>
                </a:solidFill>
                <a:latin typeface="Arial" panose="020B0604020202020204" pitchFamily="34" charset="0"/>
                <a:cs typeface="Arial" panose="020B0604020202020204" pitchFamily="34" charset="0"/>
              </a:defRPr>
            </a:lvl4pPr>
            <a:lvl5pPr marL="1828800" indent="0">
              <a:buNone/>
              <a:defRPr sz="1600">
                <a:solidFill>
                  <a:srgbClr val="302F2F"/>
                </a:solidFill>
                <a:latin typeface="Arial" panose="020B0604020202020204" pitchFamily="34" charset="0"/>
                <a:cs typeface="Arial" panose="020B0604020202020204" pitchFamily="34" charset="0"/>
              </a:defRPr>
            </a:lvl5pPr>
          </a:lstStyle>
          <a:p>
            <a:pPr lvl="0"/>
            <a:r>
              <a:rPr lang="de-DE" dirty="0" err="1"/>
              <a:t>Tagline</a:t>
            </a:r>
            <a:endParaRPr lang="de-DE" dirty="0"/>
          </a:p>
        </p:txBody>
      </p:sp>
      <p:sp>
        <p:nvSpPr>
          <p:cNvPr id="10" name="Bildplatzhalter 2">
            <a:extLst>
              <a:ext uri="{FF2B5EF4-FFF2-40B4-BE49-F238E27FC236}">
                <a16:creationId xmlns:a16="http://schemas.microsoft.com/office/drawing/2014/main" id="{1E568DD5-3151-4B30-933A-7DFDBA2E9103}"/>
              </a:ext>
            </a:extLst>
          </p:cNvPr>
          <p:cNvSpPr>
            <a:spLocks noGrp="1" noChangeAspect="1"/>
          </p:cNvSpPr>
          <p:nvPr>
            <p:ph type="pic" sz="quarter" idx="20"/>
          </p:nvPr>
        </p:nvSpPr>
        <p:spPr>
          <a:xfrm>
            <a:off x="4835391" y="3428999"/>
            <a:ext cx="3414681" cy="2380129"/>
          </a:xfrm>
          <a:solidFill>
            <a:schemeClr val="bg1">
              <a:lumMod val="95000"/>
            </a:schemeClr>
          </a:solidFill>
        </p:spPr>
        <p:txBody>
          <a:bodyPr/>
          <a:lstStyle>
            <a:lvl1pPr marL="0" indent="0">
              <a:buNone/>
              <a:defRPr>
                <a:solidFill>
                  <a:schemeClr val="bg1">
                    <a:lumMod val="75000"/>
                  </a:schemeClr>
                </a:solidFill>
              </a:defRPr>
            </a:lvl1pPr>
          </a:lstStyle>
          <a:p>
            <a:endParaRPr lang="de-AT" dirty="0"/>
          </a:p>
        </p:txBody>
      </p:sp>
      <p:sp>
        <p:nvSpPr>
          <p:cNvPr id="11" name="Bildplatzhalter 2">
            <a:extLst>
              <a:ext uri="{FF2B5EF4-FFF2-40B4-BE49-F238E27FC236}">
                <a16:creationId xmlns:a16="http://schemas.microsoft.com/office/drawing/2014/main" id="{468FF5D5-74BC-435C-8A81-FE29DF26A6D5}"/>
              </a:ext>
            </a:extLst>
          </p:cNvPr>
          <p:cNvSpPr>
            <a:spLocks noGrp="1" noChangeAspect="1"/>
          </p:cNvSpPr>
          <p:nvPr>
            <p:ph type="pic" sz="quarter" idx="21"/>
          </p:nvPr>
        </p:nvSpPr>
        <p:spPr>
          <a:xfrm>
            <a:off x="8393009" y="3428998"/>
            <a:ext cx="3414681" cy="2380129"/>
          </a:xfrm>
          <a:solidFill>
            <a:schemeClr val="bg1">
              <a:lumMod val="95000"/>
            </a:schemeClr>
          </a:solidFill>
        </p:spPr>
        <p:txBody>
          <a:bodyPr/>
          <a:lstStyle>
            <a:lvl1pPr marL="0" indent="0">
              <a:buNone/>
              <a:defRPr>
                <a:solidFill>
                  <a:schemeClr val="bg1">
                    <a:lumMod val="75000"/>
                  </a:schemeClr>
                </a:solidFill>
              </a:defRPr>
            </a:lvl1pPr>
          </a:lstStyle>
          <a:p>
            <a:endParaRPr lang="de-AT" dirty="0"/>
          </a:p>
        </p:txBody>
      </p:sp>
      <p:cxnSp>
        <p:nvCxnSpPr>
          <p:cNvPr id="14" name="Gerader Verbinder 13">
            <a:extLst>
              <a:ext uri="{FF2B5EF4-FFF2-40B4-BE49-F238E27FC236}">
                <a16:creationId xmlns:a16="http://schemas.microsoft.com/office/drawing/2014/main" id="{6294D082-53AF-4763-92DB-96CF7A0E193B}"/>
              </a:ext>
            </a:extLst>
          </p:cNvPr>
          <p:cNvCxnSpPr>
            <a:cxnSpLocks/>
          </p:cNvCxnSpPr>
          <p:nvPr userDrawn="1"/>
        </p:nvCxnSpPr>
        <p:spPr>
          <a:xfrm flipH="1">
            <a:off x="957943" y="6094459"/>
            <a:ext cx="11234057" cy="0"/>
          </a:xfrm>
          <a:prstGeom prst="line">
            <a:avLst/>
          </a:prstGeom>
          <a:ln w="12700">
            <a:solidFill>
              <a:schemeClr val="tx1">
                <a:lumMod val="65000"/>
                <a:lumOff val="35000"/>
              </a:schemeClr>
            </a:solidFill>
          </a:ln>
        </p:spPr>
        <p:style>
          <a:lnRef idx="1">
            <a:schemeClr val="dk1"/>
          </a:lnRef>
          <a:fillRef idx="0">
            <a:schemeClr val="dk1"/>
          </a:fillRef>
          <a:effectRef idx="0">
            <a:schemeClr val="dk1"/>
          </a:effectRef>
          <a:fontRef idx="minor">
            <a:schemeClr val="tx1"/>
          </a:fontRef>
        </p:style>
      </p:cxnSp>
      <p:pic>
        <p:nvPicPr>
          <p:cNvPr id="15" name="Bild 5" descr="TGW-Logo.png">
            <a:extLst>
              <a:ext uri="{FF2B5EF4-FFF2-40B4-BE49-F238E27FC236}">
                <a16:creationId xmlns:a16="http://schemas.microsoft.com/office/drawing/2014/main" id="{3494501E-8E7D-41E7-9114-7EC89A1F70CA}"/>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089188" y="6217783"/>
            <a:ext cx="1688535" cy="509537"/>
          </a:xfrm>
          <a:prstGeom prst="rect">
            <a:avLst/>
          </a:prstGeom>
        </p:spPr>
      </p:pic>
      <p:sp>
        <p:nvSpPr>
          <p:cNvPr id="17" name="Textplatzhalter 6">
            <a:extLst>
              <a:ext uri="{FF2B5EF4-FFF2-40B4-BE49-F238E27FC236}">
                <a16:creationId xmlns:a16="http://schemas.microsoft.com/office/drawing/2014/main" id="{1D464CCE-42A8-40FA-A584-3AC7569F7788}"/>
              </a:ext>
            </a:extLst>
          </p:cNvPr>
          <p:cNvSpPr>
            <a:spLocks noGrp="1"/>
          </p:cNvSpPr>
          <p:nvPr>
            <p:ph type="body" sz="quarter" idx="22"/>
          </p:nvPr>
        </p:nvSpPr>
        <p:spPr>
          <a:xfrm>
            <a:off x="4835390" y="1382022"/>
            <a:ext cx="6972300" cy="1819898"/>
          </a:xfrm>
        </p:spPr>
        <p:txBody>
          <a:bodyPr>
            <a:noAutofit/>
          </a:bodyPr>
          <a:lstStyle>
            <a:lvl1pPr>
              <a:defRPr sz="2200">
                <a:latin typeface="Arial" panose="020B0604020202020204" pitchFamily="34" charset="0"/>
                <a:cs typeface="Arial" panose="020B0604020202020204" pitchFamily="34" charset="0"/>
              </a:defRPr>
            </a:lvl1pPr>
            <a:lvl2pPr marL="468000">
              <a:buClr>
                <a:schemeClr val="tx1">
                  <a:lumMod val="50000"/>
                  <a:lumOff val="50000"/>
                </a:schemeClr>
              </a:buClr>
              <a:defRPr sz="2000">
                <a:latin typeface="Arial" panose="020B0604020202020204" pitchFamily="34" charset="0"/>
                <a:cs typeface="Arial" panose="020B0604020202020204" pitchFamily="34" charset="0"/>
              </a:defRPr>
            </a:lvl2pPr>
            <a:lvl3pPr marL="684000">
              <a:buClr>
                <a:schemeClr val="tx1">
                  <a:lumMod val="50000"/>
                  <a:lumOff val="50000"/>
                </a:schemeClr>
              </a:buClr>
              <a:defRPr sz="1800">
                <a:latin typeface="Arial" panose="020B0604020202020204" pitchFamily="34" charset="0"/>
                <a:cs typeface="Arial" panose="020B0604020202020204" pitchFamily="34" charset="0"/>
              </a:defRPr>
            </a:lvl3pPr>
            <a:lvl4pPr marL="936000" indent="-216000">
              <a:buClr>
                <a:schemeClr val="tx1">
                  <a:lumMod val="50000"/>
                  <a:lumOff val="50000"/>
                </a:schemeClr>
              </a:buClr>
              <a:defRPr sz="1600">
                <a:latin typeface="Arial" panose="020B0604020202020204" pitchFamily="34" charset="0"/>
                <a:cs typeface="Arial" panose="020B0604020202020204" pitchFamily="34" charset="0"/>
              </a:defRPr>
            </a:lvl4pPr>
            <a:lvl5pPr marL="1188000" indent="-180000">
              <a:buClr>
                <a:schemeClr val="tx1">
                  <a:lumMod val="50000"/>
                  <a:lumOff val="50000"/>
                </a:schemeClr>
              </a:buClr>
              <a:defRPr sz="1600">
                <a:latin typeface="Arial" panose="020B0604020202020204" pitchFamily="34" charset="0"/>
                <a:cs typeface="Arial" panose="020B0604020202020204" pitchFamily="34" charset="0"/>
              </a:defRPr>
            </a:lvl5pPr>
          </a:lstStyle>
          <a:p>
            <a:pPr lvl="0"/>
            <a:r>
              <a:rPr lang="de-DE" dirty="0"/>
              <a:t>Mastertextformat bearbeiten</a:t>
            </a:r>
          </a:p>
          <a:p>
            <a:pPr lvl="1"/>
            <a:r>
              <a:rPr lang="de-DE" dirty="0"/>
              <a:t>Zweite Ebene</a:t>
            </a:r>
          </a:p>
          <a:p>
            <a:pPr lvl="2"/>
            <a:r>
              <a:rPr lang="de-DE" dirty="0"/>
              <a:t>Dritte Ebene</a:t>
            </a:r>
          </a:p>
          <a:p>
            <a:pPr lvl="3"/>
            <a:r>
              <a:rPr lang="de-DE" dirty="0"/>
              <a:t>Vierte Ebene</a:t>
            </a:r>
          </a:p>
          <a:p>
            <a:pPr lvl="4"/>
            <a:r>
              <a:rPr lang="de-DE" dirty="0"/>
              <a:t>Fünfte Ebene</a:t>
            </a:r>
            <a:endParaRPr lang="de-AT" dirty="0"/>
          </a:p>
        </p:txBody>
      </p:sp>
    </p:spTree>
    <p:extLst>
      <p:ext uri="{BB962C8B-B14F-4D97-AF65-F5344CB8AC3E}">
        <p14:creationId xmlns:p14="http://schemas.microsoft.com/office/powerpoint/2010/main" val="1909291658"/>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4" Type="http://schemas.openxmlformats.org/officeDocument/2006/relationships/theme" Target="../theme/theme1.xml"/></Relationships>
</file>

<file path=ppt/slideMasters/_rels/slideMaster2.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slideLayout" Target="../slideLayouts/slideLayout5.xml"/><Relationship Id="rId1" Type="http://schemas.openxmlformats.org/officeDocument/2006/relationships/slideLayout" Target="../slideLayouts/slideLayout4.xml"/><Relationship Id="rId5" Type="http://schemas.openxmlformats.org/officeDocument/2006/relationships/theme" Target="../theme/theme2.xml"/><Relationship Id="rId4" Type="http://schemas.openxmlformats.org/officeDocument/2006/relationships/slideLayout" Target="../slideLayouts/slideLayout7.xml"/></Relationships>
</file>

<file path=ppt/slideMasters/_rels/slideMaster3.xml.rels><?xml version="1.0" encoding="UTF-8" standalone="yes"?>
<Relationships xmlns="http://schemas.openxmlformats.org/package/2006/relationships"><Relationship Id="rId3" Type="http://schemas.openxmlformats.org/officeDocument/2006/relationships/slideLayout" Target="../slideLayouts/slideLayout10.xml"/><Relationship Id="rId7" Type="http://schemas.openxmlformats.org/officeDocument/2006/relationships/theme" Target="../theme/theme3.xml"/><Relationship Id="rId2" Type="http://schemas.openxmlformats.org/officeDocument/2006/relationships/slideLayout" Target="../slideLayouts/slideLayout9.xml"/><Relationship Id="rId1" Type="http://schemas.openxmlformats.org/officeDocument/2006/relationships/slideLayout" Target="../slideLayouts/slideLayout8.xml"/><Relationship Id="rId6" Type="http://schemas.openxmlformats.org/officeDocument/2006/relationships/slideLayout" Target="../slideLayouts/slideLayout13.xml"/><Relationship Id="rId5" Type="http://schemas.openxmlformats.org/officeDocument/2006/relationships/slideLayout" Target="../slideLayouts/slideLayout12.xml"/><Relationship Id="rId4" Type="http://schemas.openxmlformats.org/officeDocument/2006/relationships/slideLayout" Target="../slideLayouts/slideLayout11.xml"/></Relationships>
</file>

<file path=ppt/slideMasters/_rels/slideMaster4.xml.rels><?xml version="1.0" encoding="UTF-8" standalone="yes"?>
<Relationships xmlns="http://schemas.openxmlformats.org/package/2006/relationships"><Relationship Id="rId3" Type="http://schemas.openxmlformats.org/officeDocument/2006/relationships/slideLayout" Target="../slideLayouts/slideLayout16.xml"/><Relationship Id="rId2" Type="http://schemas.openxmlformats.org/officeDocument/2006/relationships/slideLayout" Target="../slideLayouts/slideLayout15.xml"/><Relationship Id="rId1" Type="http://schemas.openxmlformats.org/officeDocument/2006/relationships/slideLayout" Target="../slideLayouts/slideLayout14.xml"/><Relationship Id="rId4" Type="http://schemas.openxmlformats.org/officeDocument/2006/relationships/theme" Target="../theme/theme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elplatzhalter 1">
            <a:extLst>
              <a:ext uri="{FF2B5EF4-FFF2-40B4-BE49-F238E27FC236}">
                <a16:creationId xmlns:a16="http://schemas.microsoft.com/office/drawing/2014/main" id="{55CA4942-8A06-4D28-87CE-94B5E04C4F42}"/>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de-DE"/>
              <a:t>Mastertitelformat bearbeiten</a:t>
            </a:r>
            <a:endParaRPr lang="de-AT"/>
          </a:p>
        </p:txBody>
      </p:sp>
      <p:sp>
        <p:nvSpPr>
          <p:cNvPr id="3" name="Textplatzhalter 2">
            <a:extLst>
              <a:ext uri="{FF2B5EF4-FFF2-40B4-BE49-F238E27FC236}">
                <a16:creationId xmlns:a16="http://schemas.microsoft.com/office/drawing/2014/main" id="{368E609A-9F18-43B6-B020-09FE85FC87EF}"/>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de-DE" dirty="0"/>
              <a:t>Mastertextformat bearbeiten</a:t>
            </a:r>
          </a:p>
          <a:p>
            <a:pPr lvl="1"/>
            <a:r>
              <a:rPr lang="de-DE" dirty="0"/>
              <a:t>Zweite Ebene</a:t>
            </a:r>
          </a:p>
          <a:p>
            <a:pPr lvl="2"/>
            <a:r>
              <a:rPr lang="de-DE" dirty="0"/>
              <a:t>Dritte Ebene</a:t>
            </a:r>
          </a:p>
          <a:p>
            <a:pPr lvl="3"/>
            <a:r>
              <a:rPr lang="de-DE" dirty="0"/>
              <a:t>Vierte Ebene</a:t>
            </a:r>
          </a:p>
          <a:p>
            <a:pPr lvl="4"/>
            <a:r>
              <a:rPr lang="de-DE" dirty="0"/>
              <a:t>Fünfte Ebene</a:t>
            </a:r>
            <a:endParaRPr lang="de-AT" dirty="0"/>
          </a:p>
        </p:txBody>
      </p:sp>
      <p:sp>
        <p:nvSpPr>
          <p:cNvPr id="4" name="Datumsplatzhalter 3">
            <a:extLst>
              <a:ext uri="{FF2B5EF4-FFF2-40B4-BE49-F238E27FC236}">
                <a16:creationId xmlns:a16="http://schemas.microsoft.com/office/drawing/2014/main" id="{5777B8BC-1862-43CD-9E04-EFFB18BC611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endParaRPr lang="de-AT" dirty="0"/>
          </a:p>
        </p:txBody>
      </p:sp>
      <p:sp>
        <p:nvSpPr>
          <p:cNvPr id="5" name="Fußzeilenplatzhalter 4">
            <a:extLst>
              <a:ext uri="{FF2B5EF4-FFF2-40B4-BE49-F238E27FC236}">
                <a16:creationId xmlns:a16="http://schemas.microsoft.com/office/drawing/2014/main" id="{7C2589EF-F7F4-4927-9181-96C6B86A2EFA}"/>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n-US"/>
              <a:t>presentation | status | date</a:t>
            </a:r>
            <a:endParaRPr lang="de-AT"/>
          </a:p>
        </p:txBody>
      </p:sp>
      <p:sp>
        <p:nvSpPr>
          <p:cNvPr id="6" name="Foliennummernplatzhalter 5">
            <a:extLst>
              <a:ext uri="{FF2B5EF4-FFF2-40B4-BE49-F238E27FC236}">
                <a16:creationId xmlns:a16="http://schemas.microsoft.com/office/drawing/2014/main" id="{3DBDDE03-F395-4A7B-97BA-44FBD4C4E28A}"/>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A6AA503-59AA-4FA9-BFC1-449B71F04D4D}" type="slidenum">
              <a:rPr lang="de-AT" smtClean="0"/>
              <a:t>‹#›</a:t>
            </a:fld>
            <a:endParaRPr lang="de-AT"/>
          </a:p>
        </p:txBody>
      </p:sp>
    </p:spTree>
    <p:extLst>
      <p:ext uri="{BB962C8B-B14F-4D97-AF65-F5344CB8AC3E}">
        <p14:creationId xmlns:p14="http://schemas.microsoft.com/office/powerpoint/2010/main" val="251214445"/>
      </p:ext>
    </p:extLst>
  </p:cSld>
  <p:clrMap bg1="lt1" tx1="dk1" bg2="lt2" tx2="dk2" accent1="accent1" accent2="accent2" accent3="accent3" accent4="accent4" accent5="accent5" accent6="accent6" hlink="hlink" folHlink="folHlink"/>
  <p:sldLayoutIdLst>
    <p:sldLayoutId id="2147483649" r:id="rId1"/>
    <p:sldLayoutId id="2147483678" r:id="rId2"/>
    <p:sldLayoutId id="2147483679" r:id="rId3"/>
  </p:sldLayoutIdLst>
  <p:hf hd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Clr>
          <a:srgbClr val="C00000"/>
        </a:buClr>
        <a:buSzPct val="90000"/>
        <a:buFont typeface="Wingdings" panose="05000000000000000000" pitchFamily="2" charset="2"/>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Clr>
          <a:srgbClr val="C00000"/>
        </a:buClr>
        <a:buSzPct val="90000"/>
        <a:buFont typeface="Wingdings" panose="05000000000000000000" pitchFamily="2" charset="2"/>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Clr>
          <a:srgbClr val="C00000"/>
        </a:buClr>
        <a:buSzPct val="90000"/>
        <a:buFont typeface="Wingdings" panose="05000000000000000000" pitchFamily="2" charset="2"/>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Clr>
          <a:srgbClr val="C00000"/>
        </a:buClr>
        <a:buSzPct val="90000"/>
        <a:buFont typeface="Wingdings" panose="05000000000000000000" pitchFamily="2" charset="2"/>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Clr>
          <a:srgbClr val="C00000"/>
        </a:buClr>
        <a:buSzPct val="90000"/>
        <a:buFont typeface="Wingdings" panose="05000000000000000000" pitchFamily="2" charset="2"/>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elplatzhalter 1">
            <a:extLst>
              <a:ext uri="{FF2B5EF4-FFF2-40B4-BE49-F238E27FC236}">
                <a16:creationId xmlns:a16="http://schemas.microsoft.com/office/drawing/2014/main" id="{55CA4942-8A06-4D28-87CE-94B5E04C4F42}"/>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de-DE"/>
              <a:t>Mastertitelformat bearbeiten</a:t>
            </a:r>
            <a:endParaRPr lang="de-AT"/>
          </a:p>
        </p:txBody>
      </p:sp>
      <p:sp>
        <p:nvSpPr>
          <p:cNvPr id="3" name="Textplatzhalter 2">
            <a:extLst>
              <a:ext uri="{FF2B5EF4-FFF2-40B4-BE49-F238E27FC236}">
                <a16:creationId xmlns:a16="http://schemas.microsoft.com/office/drawing/2014/main" id="{368E609A-9F18-43B6-B020-09FE85FC87EF}"/>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de-DE" dirty="0"/>
              <a:t>Mastertextformat bearbeiten</a:t>
            </a:r>
          </a:p>
          <a:p>
            <a:pPr lvl="1"/>
            <a:r>
              <a:rPr lang="de-DE" dirty="0"/>
              <a:t>Zweite Ebene</a:t>
            </a:r>
          </a:p>
          <a:p>
            <a:pPr lvl="2"/>
            <a:r>
              <a:rPr lang="de-DE" dirty="0"/>
              <a:t>Dritte Ebene</a:t>
            </a:r>
          </a:p>
          <a:p>
            <a:pPr lvl="3"/>
            <a:r>
              <a:rPr lang="de-DE" dirty="0"/>
              <a:t>Vierte Ebene</a:t>
            </a:r>
          </a:p>
          <a:p>
            <a:pPr lvl="4"/>
            <a:r>
              <a:rPr lang="de-DE" dirty="0"/>
              <a:t>Fünfte Ebene</a:t>
            </a:r>
            <a:endParaRPr lang="de-AT" dirty="0"/>
          </a:p>
        </p:txBody>
      </p:sp>
      <p:sp>
        <p:nvSpPr>
          <p:cNvPr id="4" name="Datumsplatzhalter 3">
            <a:extLst>
              <a:ext uri="{FF2B5EF4-FFF2-40B4-BE49-F238E27FC236}">
                <a16:creationId xmlns:a16="http://schemas.microsoft.com/office/drawing/2014/main" id="{5777B8BC-1862-43CD-9E04-EFFB18BC611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endParaRPr lang="de-AT" dirty="0"/>
          </a:p>
        </p:txBody>
      </p:sp>
      <p:sp>
        <p:nvSpPr>
          <p:cNvPr id="5" name="Fußzeilenplatzhalter 4">
            <a:extLst>
              <a:ext uri="{FF2B5EF4-FFF2-40B4-BE49-F238E27FC236}">
                <a16:creationId xmlns:a16="http://schemas.microsoft.com/office/drawing/2014/main" id="{7C2589EF-F7F4-4927-9181-96C6B86A2EFA}"/>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n-US"/>
              <a:t>presentation | status | date</a:t>
            </a:r>
            <a:endParaRPr lang="de-AT"/>
          </a:p>
        </p:txBody>
      </p:sp>
      <p:sp>
        <p:nvSpPr>
          <p:cNvPr id="6" name="Foliennummernplatzhalter 5">
            <a:extLst>
              <a:ext uri="{FF2B5EF4-FFF2-40B4-BE49-F238E27FC236}">
                <a16:creationId xmlns:a16="http://schemas.microsoft.com/office/drawing/2014/main" id="{3DBDDE03-F395-4A7B-97BA-44FBD4C4E28A}"/>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A6AA503-59AA-4FA9-BFC1-449B71F04D4D}" type="slidenum">
              <a:rPr lang="de-AT" smtClean="0"/>
              <a:t>‹#›</a:t>
            </a:fld>
            <a:endParaRPr lang="de-AT"/>
          </a:p>
        </p:txBody>
      </p:sp>
    </p:spTree>
    <p:extLst>
      <p:ext uri="{BB962C8B-B14F-4D97-AF65-F5344CB8AC3E}">
        <p14:creationId xmlns:p14="http://schemas.microsoft.com/office/powerpoint/2010/main" val="189202005"/>
      </p:ext>
    </p:extLst>
  </p:cSld>
  <p:clrMap bg1="lt1" tx1="dk1" bg2="lt2" tx2="dk2" accent1="accent1" accent2="accent2" accent3="accent3" accent4="accent4" accent5="accent5" accent6="accent6" hlink="hlink" folHlink="folHlink"/>
  <p:sldLayoutIdLst>
    <p:sldLayoutId id="2147483688" r:id="rId1"/>
    <p:sldLayoutId id="2147483689" r:id="rId2"/>
    <p:sldLayoutId id="2147483690" r:id="rId3"/>
    <p:sldLayoutId id="2147483691" r:id="rId4"/>
  </p:sldLayoutIdLst>
  <p:hf hd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Clr>
          <a:srgbClr val="C00000"/>
        </a:buClr>
        <a:buSzPct val="90000"/>
        <a:buFont typeface="Wingdings" panose="05000000000000000000" pitchFamily="2" charset="2"/>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Clr>
          <a:srgbClr val="C00000"/>
        </a:buClr>
        <a:buSzPct val="90000"/>
        <a:buFont typeface="Wingdings" panose="05000000000000000000" pitchFamily="2" charset="2"/>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Clr>
          <a:srgbClr val="C00000"/>
        </a:buClr>
        <a:buSzPct val="90000"/>
        <a:buFont typeface="Wingdings" panose="05000000000000000000" pitchFamily="2" charset="2"/>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Clr>
          <a:srgbClr val="C00000"/>
        </a:buClr>
        <a:buSzPct val="90000"/>
        <a:buFont typeface="Wingdings" panose="05000000000000000000" pitchFamily="2" charset="2"/>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Clr>
          <a:srgbClr val="C00000"/>
        </a:buClr>
        <a:buSzPct val="90000"/>
        <a:buFont typeface="Wingdings" panose="05000000000000000000" pitchFamily="2" charset="2"/>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elplatzhalter 1">
            <a:extLst>
              <a:ext uri="{FF2B5EF4-FFF2-40B4-BE49-F238E27FC236}">
                <a16:creationId xmlns:a16="http://schemas.microsoft.com/office/drawing/2014/main" id="{55CA4942-8A06-4D28-87CE-94B5E04C4F42}"/>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de-DE"/>
              <a:t>Mastertitelformat bearbeiten</a:t>
            </a:r>
            <a:endParaRPr lang="de-AT"/>
          </a:p>
        </p:txBody>
      </p:sp>
      <p:sp>
        <p:nvSpPr>
          <p:cNvPr id="3" name="Textplatzhalter 2">
            <a:extLst>
              <a:ext uri="{FF2B5EF4-FFF2-40B4-BE49-F238E27FC236}">
                <a16:creationId xmlns:a16="http://schemas.microsoft.com/office/drawing/2014/main" id="{368E609A-9F18-43B6-B020-09FE85FC87EF}"/>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de-DE" dirty="0"/>
              <a:t>Mastertextformat bearbeiten</a:t>
            </a:r>
          </a:p>
          <a:p>
            <a:pPr lvl="1"/>
            <a:r>
              <a:rPr lang="de-DE" dirty="0"/>
              <a:t>Zweite Ebene</a:t>
            </a:r>
          </a:p>
          <a:p>
            <a:pPr lvl="2"/>
            <a:r>
              <a:rPr lang="de-DE" dirty="0"/>
              <a:t>Dritte Ebene</a:t>
            </a:r>
          </a:p>
          <a:p>
            <a:pPr lvl="3"/>
            <a:r>
              <a:rPr lang="de-DE" dirty="0"/>
              <a:t>Vierte Ebene</a:t>
            </a:r>
          </a:p>
          <a:p>
            <a:pPr lvl="4"/>
            <a:r>
              <a:rPr lang="de-DE" dirty="0"/>
              <a:t>Fünfte Ebene</a:t>
            </a:r>
            <a:endParaRPr lang="de-AT" dirty="0"/>
          </a:p>
        </p:txBody>
      </p:sp>
      <p:sp>
        <p:nvSpPr>
          <p:cNvPr id="4" name="Datumsplatzhalter 3">
            <a:extLst>
              <a:ext uri="{FF2B5EF4-FFF2-40B4-BE49-F238E27FC236}">
                <a16:creationId xmlns:a16="http://schemas.microsoft.com/office/drawing/2014/main" id="{5777B8BC-1862-43CD-9E04-EFFB18BC611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endParaRPr lang="de-AT" dirty="0"/>
          </a:p>
        </p:txBody>
      </p:sp>
      <p:sp>
        <p:nvSpPr>
          <p:cNvPr id="5" name="Fußzeilenplatzhalter 4">
            <a:extLst>
              <a:ext uri="{FF2B5EF4-FFF2-40B4-BE49-F238E27FC236}">
                <a16:creationId xmlns:a16="http://schemas.microsoft.com/office/drawing/2014/main" id="{7C2589EF-F7F4-4927-9181-96C6B86A2EFA}"/>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n-US"/>
              <a:t>presentation | status | date</a:t>
            </a:r>
            <a:endParaRPr lang="de-AT"/>
          </a:p>
        </p:txBody>
      </p:sp>
      <p:sp>
        <p:nvSpPr>
          <p:cNvPr id="6" name="Foliennummernplatzhalter 5">
            <a:extLst>
              <a:ext uri="{FF2B5EF4-FFF2-40B4-BE49-F238E27FC236}">
                <a16:creationId xmlns:a16="http://schemas.microsoft.com/office/drawing/2014/main" id="{3DBDDE03-F395-4A7B-97BA-44FBD4C4E28A}"/>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A6AA503-59AA-4FA9-BFC1-449B71F04D4D}" type="slidenum">
              <a:rPr lang="de-AT" smtClean="0"/>
              <a:t>‹#›</a:t>
            </a:fld>
            <a:endParaRPr lang="de-AT"/>
          </a:p>
        </p:txBody>
      </p:sp>
    </p:spTree>
    <p:extLst>
      <p:ext uri="{BB962C8B-B14F-4D97-AF65-F5344CB8AC3E}">
        <p14:creationId xmlns:p14="http://schemas.microsoft.com/office/powerpoint/2010/main" val="2721366351"/>
      </p:ext>
    </p:extLst>
  </p:cSld>
  <p:clrMap bg1="lt1" tx1="dk1" bg2="lt2" tx2="dk2" accent1="accent1" accent2="accent2" accent3="accent3" accent4="accent4" accent5="accent5" accent6="accent6" hlink="hlink" folHlink="folHlink"/>
  <p:sldLayoutIdLst>
    <p:sldLayoutId id="2147483706" r:id="rId1"/>
    <p:sldLayoutId id="2147483707" r:id="rId2"/>
    <p:sldLayoutId id="2147483708" r:id="rId3"/>
    <p:sldLayoutId id="2147483716" r:id="rId4"/>
    <p:sldLayoutId id="2147483717" r:id="rId5"/>
    <p:sldLayoutId id="2147483718" r:id="rId6"/>
  </p:sldLayoutIdLst>
  <p:hf hd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Clr>
          <a:srgbClr val="C00000"/>
        </a:buClr>
        <a:buSzPct val="90000"/>
        <a:buFont typeface="Wingdings" panose="05000000000000000000" pitchFamily="2" charset="2"/>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Clr>
          <a:srgbClr val="C00000"/>
        </a:buClr>
        <a:buSzPct val="90000"/>
        <a:buFont typeface="Wingdings" panose="05000000000000000000" pitchFamily="2" charset="2"/>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Clr>
          <a:srgbClr val="C00000"/>
        </a:buClr>
        <a:buSzPct val="90000"/>
        <a:buFont typeface="Wingdings" panose="05000000000000000000" pitchFamily="2" charset="2"/>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Clr>
          <a:srgbClr val="C00000"/>
        </a:buClr>
        <a:buSzPct val="90000"/>
        <a:buFont typeface="Wingdings" panose="05000000000000000000" pitchFamily="2" charset="2"/>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Clr>
          <a:srgbClr val="C00000"/>
        </a:buClr>
        <a:buSzPct val="90000"/>
        <a:buFont typeface="Wingdings" panose="05000000000000000000" pitchFamily="2" charset="2"/>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elplatzhalter 1">
            <a:extLst>
              <a:ext uri="{FF2B5EF4-FFF2-40B4-BE49-F238E27FC236}">
                <a16:creationId xmlns:a16="http://schemas.microsoft.com/office/drawing/2014/main" id="{55CA4942-8A06-4D28-87CE-94B5E04C4F42}"/>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de-DE"/>
              <a:t>Mastertitelformat bearbeiten</a:t>
            </a:r>
            <a:endParaRPr lang="de-AT"/>
          </a:p>
        </p:txBody>
      </p:sp>
      <p:sp>
        <p:nvSpPr>
          <p:cNvPr id="3" name="Textplatzhalter 2">
            <a:extLst>
              <a:ext uri="{FF2B5EF4-FFF2-40B4-BE49-F238E27FC236}">
                <a16:creationId xmlns:a16="http://schemas.microsoft.com/office/drawing/2014/main" id="{368E609A-9F18-43B6-B020-09FE85FC87EF}"/>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de-DE" dirty="0"/>
              <a:t>Mastertextformat bearbeiten</a:t>
            </a:r>
          </a:p>
          <a:p>
            <a:pPr lvl="1"/>
            <a:r>
              <a:rPr lang="de-DE" dirty="0"/>
              <a:t>Zweite Ebene</a:t>
            </a:r>
          </a:p>
          <a:p>
            <a:pPr lvl="2"/>
            <a:r>
              <a:rPr lang="de-DE" dirty="0"/>
              <a:t>Dritte Ebene</a:t>
            </a:r>
          </a:p>
          <a:p>
            <a:pPr lvl="3"/>
            <a:r>
              <a:rPr lang="de-DE" dirty="0"/>
              <a:t>Vierte Ebene</a:t>
            </a:r>
          </a:p>
          <a:p>
            <a:pPr lvl="4"/>
            <a:r>
              <a:rPr lang="de-DE" dirty="0"/>
              <a:t>Fünfte Ebene</a:t>
            </a:r>
            <a:endParaRPr lang="de-AT" dirty="0"/>
          </a:p>
        </p:txBody>
      </p:sp>
      <p:sp>
        <p:nvSpPr>
          <p:cNvPr id="4" name="Datumsplatzhalter 3">
            <a:extLst>
              <a:ext uri="{FF2B5EF4-FFF2-40B4-BE49-F238E27FC236}">
                <a16:creationId xmlns:a16="http://schemas.microsoft.com/office/drawing/2014/main" id="{5777B8BC-1862-43CD-9E04-EFFB18BC611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endParaRPr lang="de-AT" dirty="0"/>
          </a:p>
        </p:txBody>
      </p:sp>
      <p:sp>
        <p:nvSpPr>
          <p:cNvPr id="5" name="Fußzeilenplatzhalter 4">
            <a:extLst>
              <a:ext uri="{FF2B5EF4-FFF2-40B4-BE49-F238E27FC236}">
                <a16:creationId xmlns:a16="http://schemas.microsoft.com/office/drawing/2014/main" id="{7C2589EF-F7F4-4927-9181-96C6B86A2EFA}"/>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n-US"/>
              <a:t>presentation | status | date</a:t>
            </a:r>
            <a:endParaRPr lang="de-AT"/>
          </a:p>
        </p:txBody>
      </p:sp>
      <p:sp>
        <p:nvSpPr>
          <p:cNvPr id="6" name="Foliennummernplatzhalter 5">
            <a:extLst>
              <a:ext uri="{FF2B5EF4-FFF2-40B4-BE49-F238E27FC236}">
                <a16:creationId xmlns:a16="http://schemas.microsoft.com/office/drawing/2014/main" id="{3DBDDE03-F395-4A7B-97BA-44FBD4C4E28A}"/>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A6AA503-59AA-4FA9-BFC1-449B71F04D4D}" type="slidenum">
              <a:rPr lang="de-AT" smtClean="0"/>
              <a:t>‹#›</a:t>
            </a:fld>
            <a:endParaRPr lang="de-AT"/>
          </a:p>
        </p:txBody>
      </p:sp>
    </p:spTree>
    <p:extLst>
      <p:ext uri="{BB962C8B-B14F-4D97-AF65-F5344CB8AC3E}">
        <p14:creationId xmlns:p14="http://schemas.microsoft.com/office/powerpoint/2010/main" val="4175206606"/>
      </p:ext>
    </p:extLst>
  </p:cSld>
  <p:clrMap bg1="lt1" tx1="dk1" bg2="lt2" tx2="dk2" accent1="accent1" accent2="accent2" accent3="accent3" accent4="accent4" accent5="accent5" accent6="accent6" hlink="hlink" folHlink="folHlink"/>
  <p:sldLayoutIdLst>
    <p:sldLayoutId id="2147483714" r:id="rId1"/>
    <p:sldLayoutId id="2147483715" r:id="rId2"/>
    <p:sldLayoutId id="2147483666" r:id="rId3"/>
  </p:sldLayoutIdLst>
  <p:hf hd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Clr>
          <a:srgbClr val="C00000"/>
        </a:buClr>
        <a:buSzPct val="90000"/>
        <a:buFont typeface="Wingdings" panose="05000000000000000000" pitchFamily="2" charset="2"/>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Clr>
          <a:srgbClr val="C00000"/>
        </a:buClr>
        <a:buSzPct val="90000"/>
        <a:buFont typeface="Wingdings" panose="05000000000000000000" pitchFamily="2" charset="2"/>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Clr>
          <a:srgbClr val="C00000"/>
        </a:buClr>
        <a:buSzPct val="90000"/>
        <a:buFont typeface="Wingdings" panose="05000000000000000000" pitchFamily="2" charset="2"/>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Clr>
          <a:srgbClr val="C00000"/>
        </a:buClr>
        <a:buSzPct val="90000"/>
        <a:buFont typeface="Wingdings" panose="05000000000000000000" pitchFamily="2" charset="2"/>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Clr>
          <a:srgbClr val="C00000"/>
        </a:buClr>
        <a:buSzPct val="90000"/>
        <a:buFont typeface="Wingdings" panose="05000000000000000000" pitchFamily="2" charset="2"/>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9.xml"/><Relationship Id="rId1" Type="http://schemas.openxmlformats.org/officeDocument/2006/relationships/slideLayout" Target="../slideLayouts/slideLayout8.xml"/><Relationship Id="rId6" Type="http://schemas.openxmlformats.org/officeDocument/2006/relationships/hyperlink" Target="https://thenewstack.io/how-much-time-do-developers-spend-actually-writing-code/" TargetMode="External"/><Relationship Id="rId5" Type="http://schemas.openxmlformats.org/officeDocument/2006/relationships/image" Target="../media/image11.png"/><Relationship Id="rId4" Type="http://schemas.microsoft.com/office/2014/relationships/chartEx" Target="../charts/chartEx1.xml"/></Relationships>
</file>

<file path=ppt/slides/_rels/slide1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0.xml"/><Relationship Id="rId1" Type="http://schemas.openxmlformats.org/officeDocument/2006/relationships/slideLayout" Target="../slideLayouts/slideLayout8.xml"/><Relationship Id="rId4" Type="http://schemas.openxmlformats.org/officeDocument/2006/relationships/image" Target="../media/image12.png"/></Relationships>
</file>

<file path=ppt/slides/_rels/slide1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1.xml"/><Relationship Id="rId1" Type="http://schemas.openxmlformats.org/officeDocument/2006/relationships/slideLayout" Target="../slideLayouts/slideLayout8.xml"/><Relationship Id="rId4" Type="http://schemas.openxmlformats.org/officeDocument/2006/relationships/image" Target="../media/image13.png"/></Relationships>
</file>

<file path=ppt/slides/_rels/slide13.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2.xml"/><Relationship Id="rId1" Type="http://schemas.openxmlformats.org/officeDocument/2006/relationships/slideLayout" Target="../slideLayouts/slideLayout8.xml"/></Relationships>
</file>

<file path=ppt/slides/_rels/slide14.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3.xml"/><Relationship Id="rId1" Type="http://schemas.openxmlformats.org/officeDocument/2006/relationships/slideLayout" Target="../slideLayouts/slideLayout8.xml"/></Relationships>
</file>

<file path=ppt/slides/_rels/slide1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4.xml"/><Relationship Id="rId1" Type="http://schemas.openxmlformats.org/officeDocument/2006/relationships/slideLayout" Target="../slideLayouts/slideLayout8.xml"/></Relationships>
</file>

<file path=ppt/slides/_rels/slide1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5.xml"/><Relationship Id="rId1" Type="http://schemas.openxmlformats.org/officeDocument/2006/relationships/slideLayout" Target="../slideLayouts/slideLayout8.xml"/></Relationships>
</file>

<file path=ppt/slides/_rels/slide17.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6.xml"/><Relationship Id="rId1" Type="http://schemas.openxmlformats.org/officeDocument/2006/relationships/slideLayout" Target="../slideLayouts/slideLayout8.xml"/></Relationships>
</file>

<file path=ppt/slides/_rels/slide18.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7.xml"/><Relationship Id="rId1" Type="http://schemas.openxmlformats.org/officeDocument/2006/relationships/slideLayout" Target="../slideLayouts/slideLayout8.xml"/><Relationship Id="rId5" Type="http://schemas.openxmlformats.org/officeDocument/2006/relationships/image" Target="../media/image16.png"/><Relationship Id="rId4" Type="http://schemas.openxmlformats.org/officeDocument/2006/relationships/image" Target="../media/image15.png"/></Relationships>
</file>

<file path=ppt/slides/_rels/slide19.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8.xml"/><Relationship Id="rId1" Type="http://schemas.openxmlformats.org/officeDocument/2006/relationships/slideLayout" Target="../slideLayouts/slideLayout8.xml"/></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xml"/><Relationship Id="rId1" Type="http://schemas.openxmlformats.org/officeDocument/2006/relationships/slideLayout" Target="../slideLayouts/slideLayout8.xml"/><Relationship Id="rId4" Type="http://schemas.openxmlformats.org/officeDocument/2006/relationships/image" Target="../media/image5.png"/></Relationships>
</file>

<file path=ppt/slides/_rels/slide2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9.xml"/><Relationship Id="rId1" Type="http://schemas.openxmlformats.org/officeDocument/2006/relationships/slideLayout" Target="../slideLayouts/slideLayout8.xml"/></Relationships>
</file>

<file path=ppt/slides/_rels/slide2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20.xml"/><Relationship Id="rId1" Type="http://schemas.openxmlformats.org/officeDocument/2006/relationships/slideLayout" Target="../slideLayouts/slideLayout8.xml"/></Relationships>
</file>

<file path=ppt/slides/_rels/slide2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1.xml"/><Relationship Id="rId1" Type="http://schemas.openxmlformats.org/officeDocument/2006/relationships/slideLayout" Target="../slideLayouts/slideLayout8.xml"/><Relationship Id="rId5" Type="http://schemas.openxmlformats.org/officeDocument/2006/relationships/image" Target="../media/image16.png"/><Relationship Id="rId4" Type="http://schemas.openxmlformats.org/officeDocument/2006/relationships/image" Target="../media/image15.png"/></Relationships>
</file>

<file path=ppt/slides/_rels/slide23.xml.rels><?xml version="1.0" encoding="UTF-8" standalone="yes"?>
<Relationships xmlns="http://schemas.openxmlformats.org/package/2006/relationships"><Relationship Id="rId3" Type="http://schemas.openxmlformats.org/officeDocument/2006/relationships/image" Target="../media/image17.jpeg"/><Relationship Id="rId2" Type="http://schemas.openxmlformats.org/officeDocument/2006/relationships/notesSlide" Target="../notesSlides/notesSlide22.xml"/><Relationship Id="rId1" Type="http://schemas.openxmlformats.org/officeDocument/2006/relationships/slideLayout" Target="../slideLayouts/slideLayout8.xml"/><Relationship Id="rId4" Type="http://schemas.openxmlformats.org/officeDocument/2006/relationships/image" Target="../media/image14.png"/></Relationships>
</file>

<file path=ppt/slides/_rels/slide2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3.xml"/><Relationship Id="rId1" Type="http://schemas.openxmlformats.org/officeDocument/2006/relationships/slideLayout" Target="../slideLayouts/slideLayout8.xml"/><Relationship Id="rId4" Type="http://schemas.openxmlformats.org/officeDocument/2006/relationships/image" Target="../media/image15.png"/></Relationships>
</file>

<file path=ppt/slides/_rels/slide2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4.xml"/><Relationship Id="rId1" Type="http://schemas.openxmlformats.org/officeDocument/2006/relationships/slideLayout" Target="../slideLayouts/slideLayout8.xml"/></Relationships>
</file>

<file path=ppt/slides/_rels/slide2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5.xml"/><Relationship Id="rId1" Type="http://schemas.openxmlformats.org/officeDocument/2006/relationships/slideLayout" Target="../slideLayouts/slideLayout8.xml"/></Relationships>
</file>

<file path=ppt/slides/_rels/slide2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6.xml"/><Relationship Id="rId1" Type="http://schemas.openxmlformats.org/officeDocument/2006/relationships/slideLayout" Target="../slideLayouts/slideLayout8.xml"/></Relationships>
</file>

<file path=ppt/slides/_rels/slide2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7.xml"/><Relationship Id="rId1" Type="http://schemas.openxmlformats.org/officeDocument/2006/relationships/slideLayout" Target="../slideLayouts/slideLayout8.xml"/><Relationship Id="rId5" Type="http://schemas.openxmlformats.org/officeDocument/2006/relationships/image" Target="../media/image15.png"/><Relationship Id="rId4" Type="http://schemas.openxmlformats.org/officeDocument/2006/relationships/image" Target="../media/image16.png"/></Relationships>
</file>

<file path=ppt/slides/_rels/slide2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8.xml"/><Relationship Id="rId1" Type="http://schemas.openxmlformats.org/officeDocument/2006/relationships/slideLayout" Target="../slideLayouts/slideLayout8.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8.xml"/></Relationships>
</file>

<file path=ppt/slides/_rels/slide3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9.xml"/><Relationship Id="rId1" Type="http://schemas.openxmlformats.org/officeDocument/2006/relationships/slideLayout" Target="../slideLayouts/slideLayout8.xml"/><Relationship Id="rId4" Type="http://schemas.openxmlformats.org/officeDocument/2006/relationships/hyperlink" Target="https://github.com/walker99/SimpleWarehouse" TargetMode="External"/></Relationships>
</file>

<file path=ppt/slides/_rels/slide31.xml.rels><?xml version="1.0" encoding="UTF-8" standalone="yes"?>
<Relationships xmlns="http://schemas.openxmlformats.org/package/2006/relationships"><Relationship Id="rId3" Type="http://schemas.openxmlformats.org/officeDocument/2006/relationships/image" Target="../media/image17.jpeg"/><Relationship Id="rId2" Type="http://schemas.openxmlformats.org/officeDocument/2006/relationships/notesSlide" Target="../notesSlides/notesSlide30.xml"/><Relationship Id="rId1" Type="http://schemas.openxmlformats.org/officeDocument/2006/relationships/slideLayout" Target="../slideLayouts/slideLayout8.xml"/><Relationship Id="rId4" Type="http://schemas.openxmlformats.org/officeDocument/2006/relationships/image" Target="../media/image14.png"/></Relationships>
</file>

<file path=ppt/slides/_rels/slide32.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31.xml"/><Relationship Id="rId1" Type="http://schemas.openxmlformats.org/officeDocument/2006/relationships/slideLayout" Target="../slideLayouts/slideLayout8.xml"/></Relationships>
</file>

<file path=ppt/slides/_rels/slide33.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32.xml"/><Relationship Id="rId1" Type="http://schemas.openxmlformats.org/officeDocument/2006/relationships/slideLayout" Target="../slideLayouts/slideLayout8.xml"/><Relationship Id="rId5" Type="http://schemas.openxmlformats.org/officeDocument/2006/relationships/image" Target="../media/image19.jpeg"/><Relationship Id="rId4" Type="http://schemas.openxmlformats.org/officeDocument/2006/relationships/image" Target="../media/image18.jpeg"/></Relationships>
</file>

<file path=ppt/slides/_rels/slide34.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33.xml"/><Relationship Id="rId1" Type="http://schemas.openxmlformats.org/officeDocument/2006/relationships/slideLayout" Target="../slideLayouts/slideLayout8.xml"/><Relationship Id="rId4" Type="http://schemas.openxmlformats.org/officeDocument/2006/relationships/hyperlink" Target="https://clean-code-developer.de/" TargetMode="External"/></Relationships>
</file>

<file path=ppt/slides/_rels/slide35.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34.xml"/><Relationship Id="rId1" Type="http://schemas.openxmlformats.org/officeDocument/2006/relationships/slideLayout" Target="../slideLayouts/slideLayout8.xml"/></Relationships>
</file>

<file path=ppt/slides/_rels/slide36.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35.xml"/><Relationship Id="rId1" Type="http://schemas.openxmlformats.org/officeDocument/2006/relationships/slideLayout" Target="../slideLayouts/slideLayout8.xml"/></Relationships>
</file>

<file path=ppt/slides/_rels/slide37.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36.xml"/><Relationship Id="rId1" Type="http://schemas.openxmlformats.org/officeDocument/2006/relationships/slideLayout" Target="../slideLayouts/slideLayout8.xml"/></Relationships>
</file>

<file path=ppt/slides/_rels/slide38.xml.rels><?xml version="1.0" encoding="UTF-8" standalone="yes"?>
<Relationships xmlns="http://schemas.openxmlformats.org/package/2006/relationships"><Relationship Id="rId8" Type="http://schemas.openxmlformats.org/officeDocument/2006/relationships/image" Target="../media/image24.png"/><Relationship Id="rId13" Type="http://schemas.openxmlformats.org/officeDocument/2006/relationships/image" Target="../media/image4.png"/><Relationship Id="rId18" Type="http://schemas.openxmlformats.org/officeDocument/2006/relationships/image" Target="../media/image32.png"/><Relationship Id="rId3" Type="http://schemas.openxmlformats.org/officeDocument/2006/relationships/image" Target="../media/image21.png"/><Relationship Id="rId21" Type="http://schemas.openxmlformats.org/officeDocument/2006/relationships/image" Target="../media/image35.png"/><Relationship Id="rId7" Type="http://schemas.openxmlformats.org/officeDocument/2006/relationships/image" Target="../media/image23.png"/><Relationship Id="rId12" Type="http://schemas.openxmlformats.org/officeDocument/2006/relationships/image" Target="../media/image28.png"/><Relationship Id="rId17" Type="http://schemas.openxmlformats.org/officeDocument/2006/relationships/image" Target="../media/image31.png"/><Relationship Id="rId2" Type="http://schemas.openxmlformats.org/officeDocument/2006/relationships/image" Target="../media/image20.png"/><Relationship Id="rId16" Type="http://schemas.openxmlformats.org/officeDocument/2006/relationships/image" Target="../media/image30.png"/><Relationship Id="rId20" Type="http://schemas.openxmlformats.org/officeDocument/2006/relationships/image" Target="../media/image34.png"/><Relationship Id="rId1" Type="http://schemas.openxmlformats.org/officeDocument/2006/relationships/slideLayout" Target="../slideLayouts/slideLayout16.xml"/><Relationship Id="rId6" Type="http://schemas.openxmlformats.org/officeDocument/2006/relationships/image" Target="../media/image22.png"/><Relationship Id="rId11" Type="http://schemas.openxmlformats.org/officeDocument/2006/relationships/image" Target="../media/image27.png"/><Relationship Id="rId5" Type="http://schemas.openxmlformats.org/officeDocument/2006/relationships/image" Target="../media/image10.png"/><Relationship Id="rId15" Type="http://schemas.openxmlformats.org/officeDocument/2006/relationships/image" Target="../media/image29.png"/><Relationship Id="rId23" Type="http://schemas.openxmlformats.org/officeDocument/2006/relationships/image" Target="../media/image37.png"/><Relationship Id="rId10" Type="http://schemas.openxmlformats.org/officeDocument/2006/relationships/image" Target="../media/image26.png"/><Relationship Id="rId19" Type="http://schemas.openxmlformats.org/officeDocument/2006/relationships/image" Target="../media/image33.png"/><Relationship Id="rId4" Type="http://schemas.openxmlformats.org/officeDocument/2006/relationships/image" Target="../media/image14.png"/><Relationship Id="rId9" Type="http://schemas.openxmlformats.org/officeDocument/2006/relationships/image" Target="../media/image25.png"/><Relationship Id="rId14" Type="http://schemas.openxmlformats.org/officeDocument/2006/relationships/image" Target="../media/image7.png"/><Relationship Id="rId22" Type="http://schemas.openxmlformats.org/officeDocument/2006/relationships/image" Target="../media/image36.png"/></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8.xml"/><Relationship Id="rId4" Type="http://schemas.openxmlformats.org/officeDocument/2006/relationships/image" Target="../media/image6.png"/></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4.xml"/><Relationship Id="rId1" Type="http://schemas.openxmlformats.org/officeDocument/2006/relationships/slideLayout" Target="../slideLayouts/slideLayout8.xml"/><Relationship Id="rId4" Type="http://schemas.openxmlformats.org/officeDocument/2006/relationships/image" Target="../media/image8.png"/></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5.xml"/><Relationship Id="rId1" Type="http://schemas.openxmlformats.org/officeDocument/2006/relationships/slideLayout" Target="../slideLayouts/slideLayout8.xml"/></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6.xml"/><Relationship Id="rId1" Type="http://schemas.openxmlformats.org/officeDocument/2006/relationships/slideLayout" Target="../slideLayouts/slideLayout8.xml"/><Relationship Id="rId4" Type="http://schemas.openxmlformats.org/officeDocument/2006/relationships/image" Target="../media/image7.png"/></Relationships>
</file>

<file path=ppt/slides/_rels/slide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7.xml"/><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8.xml"/><Relationship Id="rId1" Type="http://schemas.openxmlformats.org/officeDocument/2006/relationships/slideLayout" Target="../slideLayouts/slideLayout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Titel 20">
            <a:extLst>
              <a:ext uri="{FF2B5EF4-FFF2-40B4-BE49-F238E27FC236}">
                <a16:creationId xmlns:a16="http://schemas.microsoft.com/office/drawing/2014/main" id="{CA90ABDA-5901-4088-B0F8-45B004E87716}"/>
              </a:ext>
            </a:extLst>
          </p:cNvPr>
          <p:cNvSpPr>
            <a:spLocks noGrp="1"/>
          </p:cNvSpPr>
          <p:nvPr>
            <p:ph type="title"/>
          </p:nvPr>
        </p:nvSpPr>
        <p:spPr/>
        <p:txBody>
          <a:bodyPr>
            <a:normAutofit fontScale="90000"/>
          </a:bodyPr>
          <a:lstStyle/>
          <a:p>
            <a:r>
              <a:rPr lang="de-AT" dirty="0" err="1" smtClean="0"/>
              <a:t>workshop</a:t>
            </a:r>
            <a:endParaRPr lang="de-AT" dirty="0"/>
          </a:p>
        </p:txBody>
      </p:sp>
      <p:sp>
        <p:nvSpPr>
          <p:cNvPr id="22" name="Textplatzhalter 21">
            <a:extLst>
              <a:ext uri="{FF2B5EF4-FFF2-40B4-BE49-F238E27FC236}">
                <a16:creationId xmlns:a16="http://schemas.microsoft.com/office/drawing/2014/main" id="{55DF8260-F456-4938-9C17-A80DB9D19FA6}"/>
              </a:ext>
            </a:extLst>
          </p:cNvPr>
          <p:cNvSpPr>
            <a:spLocks noGrp="1"/>
          </p:cNvSpPr>
          <p:nvPr>
            <p:ph type="body" sz="quarter" idx="10"/>
          </p:nvPr>
        </p:nvSpPr>
        <p:spPr/>
        <p:txBody>
          <a:bodyPr/>
          <a:lstStyle/>
          <a:p>
            <a:r>
              <a:rPr lang="de-AT" dirty="0" err="1" smtClean="0"/>
              <a:t>Oo</a:t>
            </a:r>
            <a:r>
              <a:rPr lang="de-AT" dirty="0" smtClean="0"/>
              <a:t> </a:t>
            </a:r>
            <a:r>
              <a:rPr lang="de-AT" dirty="0" err="1" smtClean="0"/>
              <a:t>coding</a:t>
            </a:r>
            <a:endParaRPr lang="de-AT" dirty="0"/>
          </a:p>
        </p:txBody>
      </p:sp>
      <p:sp>
        <p:nvSpPr>
          <p:cNvPr id="2" name="Fußzeilenplatzhalter 1">
            <a:extLst>
              <a:ext uri="{FF2B5EF4-FFF2-40B4-BE49-F238E27FC236}">
                <a16:creationId xmlns:a16="http://schemas.microsoft.com/office/drawing/2014/main" id="{F9197E04-1831-E141-97A2-DE0BFA07D600}"/>
              </a:ext>
            </a:extLst>
          </p:cNvPr>
          <p:cNvSpPr>
            <a:spLocks noGrp="1"/>
          </p:cNvSpPr>
          <p:nvPr>
            <p:ph type="ftr" sz="quarter" idx="16"/>
          </p:nvPr>
        </p:nvSpPr>
        <p:spPr/>
        <p:txBody>
          <a:bodyPr/>
          <a:lstStyle/>
          <a:p>
            <a:r>
              <a:rPr lang="en-US" dirty="0" smtClean="0"/>
              <a:t>Draft| 13.04.2022</a:t>
            </a:r>
            <a:endParaRPr lang="de-AT" dirty="0"/>
          </a:p>
        </p:txBody>
      </p:sp>
    </p:spTree>
    <p:extLst>
      <p:ext uri="{BB962C8B-B14F-4D97-AF65-F5344CB8AC3E}">
        <p14:creationId xmlns:p14="http://schemas.microsoft.com/office/powerpoint/2010/main" val="3996769058"/>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Bild 3" descr="Icon-15.png">
            <a:extLst>
              <a:ext uri="{FF2B5EF4-FFF2-40B4-BE49-F238E27FC236}">
                <a16:creationId xmlns:a16="http://schemas.microsoft.com/office/drawing/2014/main" id="{98A2FBE1-B2DE-4891-A3BB-3994C4B7852A}"/>
              </a:ext>
            </a:extLst>
          </p:cNvPr>
          <p:cNvPicPr>
            <a:picLocks noChangeAspect="1"/>
          </p:cNvPicPr>
          <p:nvPr/>
        </p:nvPicPr>
        <p:blipFill>
          <a:blip r:embed="rId3" cstate="hqprint">
            <a:extLst>
              <a:ext uri="{28A0092B-C50C-407E-A947-70E740481C1C}">
                <a14:useLocalDpi xmlns:a14="http://schemas.microsoft.com/office/drawing/2010/main" val="0"/>
              </a:ext>
            </a:extLst>
          </a:blip>
          <a:stretch>
            <a:fillRect/>
          </a:stretch>
        </p:blipFill>
        <p:spPr>
          <a:xfrm>
            <a:off x="11019732" y="520876"/>
            <a:ext cx="580642" cy="582025"/>
          </a:xfrm>
          <a:prstGeom prst="rect">
            <a:avLst/>
          </a:prstGeom>
        </p:spPr>
      </p:pic>
      <p:sp>
        <p:nvSpPr>
          <p:cNvPr id="2" name="Title 1"/>
          <p:cNvSpPr>
            <a:spLocks noGrp="1"/>
          </p:cNvSpPr>
          <p:nvPr>
            <p:ph type="title"/>
          </p:nvPr>
        </p:nvSpPr>
        <p:spPr/>
        <p:txBody>
          <a:bodyPr/>
          <a:lstStyle/>
          <a:p>
            <a:r>
              <a:rPr lang="de-AT" dirty="0" err="1" smtClean="0"/>
              <a:t>code</a:t>
            </a:r>
            <a:endParaRPr lang="de-AT" dirty="0"/>
          </a:p>
        </p:txBody>
      </p:sp>
      <p:sp>
        <p:nvSpPr>
          <p:cNvPr id="3" name="Footer Placeholder 2"/>
          <p:cNvSpPr>
            <a:spLocks noGrp="1"/>
          </p:cNvSpPr>
          <p:nvPr>
            <p:ph type="ftr" sz="quarter" idx="16"/>
          </p:nvPr>
        </p:nvSpPr>
        <p:spPr/>
        <p:txBody>
          <a:bodyPr/>
          <a:lstStyle/>
          <a:p>
            <a:r>
              <a:rPr lang="en-US" dirty="0" smtClean="0"/>
              <a:t>Draft| 13.04.2022</a:t>
            </a:r>
            <a:endParaRPr lang="de-AT" dirty="0"/>
          </a:p>
        </p:txBody>
      </p:sp>
      <p:sp>
        <p:nvSpPr>
          <p:cNvPr id="4" name="Slide Number Placeholder 3"/>
          <p:cNvSpPr>
            <a:spLocks noGrp="1"/>
          </p:cNvSpPr>
          <p:nvPr>
            <p:ph type="sldNum" sz="quarter" idx="17"/>
          </p:nvPr>
        </p:nvSpPr>
        <p:spPr/>
        <p:txBody>
          <a:bodyPr/>
          <a:lstStyle/>
          <a:p>
            <a:fld id="{FDD888EF-0BF5-4E37-B0E1-6AF0153DF39B}" type="slidenum">
              <a:rPr lang="de-AT" smtClean="0"/>
              <a:pPr/>
              <a:t>10</a:t>
            </a:fld>
            <a:endParaRPr lang="de-AT" dirty="0"/>
          </a:p>
        </p:txBody>
      </p:sp>
      <p:sp>
        <p:nvSpPr>
          <p:cNvPr id="5" name="Text Placeholder 4"/>
          <p:cNvSpPr>
            <a:spLocks noGrp="1"/>
          </p:cNvSpPr>
          <p:nvPr>
            <p:ph type="body" sz="quarter" idx="19"/>
          </p:nvPr>
        </p:nvSpPr>
        <p:spPr/>
        <p:txBody>
          <a:bodyPr/>
          <a:lstStyle/>
          <a:p>
            <a:r>
              <a:rPr lang="de-AT" dirty="0" smtClean="0"/>
              <a:t>Les- u. wartbarer</a:t>
            </a:r>
            <a:endParaRPr lang="de-AT" dirty="0"/>
          </a:p>
        </p:txBody>
      </p:sp>
      <mc:AlternateContent xmlns:mc="http://schemas.openxmlformats.org/markup-compatibility/2006" xmlns:cx1="http://schemas.microsoft.com/office/drawing/2015/9/8/chartex">
        <mc:Choice Requires="cx1">
          <p:graphicFrame>
            <p:nvGraphicFramePr>
              <p:cNvPr id="12" name="Chart 11"/>
              <p:cNvGraphicFramePr/>
              <p:nvPr>
                <p:extLst>
                  <p:ext uri="{D42A27DB-BD31-4B8C-83A1-F6EECF244321}">
                    <p14:modId xmlns:p14="http://schemas.microsoft.com/office/powerpoint/2010/main" val="3793579176"/>
                  </p:ext>
                </p:extLst>
              </p:nvPr>
            </p:nvGraphicFramePr>
            <p:xfrm>
              <a:off x="3936728" y="1068404"/>
              <a:ext cx="7817646" cy="4523874"/>
            </p:xfrm>
            <a:graphic>
              <a:graphicData uri="http://schemas.microsoft.com/office/drawing/2014/chartex">
                <cx:chart xmlns:cx="http://schemas.microsoft.com/office/drawing/2014/chartex" xmlns:r="http://schemas.openxmlformats.org/officeDocument/2006/relationships" r:id="rId4"/>
              </a:graphicData>
            </a:graphic>
          </p:graphicFrame>
        </mc:Choice>
        <mc:Fallback xmlns="">
          <p:pic>
            <p:nvPicPr>
              <p:cNvPr id="12" name="Chart 11"/>
              <p:cNvPicPr>
                <a:picLocks noGrp="1" noRot="1" noChangeAspect="1" noMove="1" noResize="1" noEditPoints="1" noAdjustHandles="1" noChangeArrowheads="1" noChangeShapeType="1"/>
              </p:cNvPicPr>
              <p:nvPr/>
            </p:nvPicPr>
            <p:blipFill>
              <a:blip r:embed="rId5"/>
              <a:stretch>
                <a:fillRect/>
              </a:stretch>
            </p:blipFill>
            <p:spPr>
              <a:xfrm>
                <a:off x="3936728" y="1068404"/>
                <a:ext cx="7817646" cy="4523874"/>
              </a:xfrm>
              <a:prstGeom prst="rect">
                <a:avLst/>
              </a:prstGeom>
            </p:spPr>
          </p:pic>
        </mc:Fallback>
      </mc:AlternateContent>
      <p:sp>
        <p:nvSpPr>
          <p:cNvPr id="13" name="TextBox 12"/>
          <p:cNvSpPr txBox="1"/>
          <p:nvPr/>
        </p:nvSpPr>
        <p:spPr>
          <a:xfrm>
            <a:off x="5166254" y="3397718"/>
            <a:ext cx="848942" cy="400110"/>
          </a:xfrm>
          <a:prstGeom prst="rect">
            <a:avLst/>
          </a:prstGeom>
          <a:noFill/>
        </p:spPr>
        <p:txBody>
          <a:bodyPr wrap="square" rtlCol="0">
            <a:spAutoFit/>
          </a:bodyPr>
          <a:lstStyle/>
          <a:p>
            <a:r>
              <a:rPr lang="de-AT" sz="2000" b="1" dirty="0" smtClean="0">
                <a:solidFill>
                  <a:schemeClr val="bg1"/>
                </a:solidFill>
              </a:rPr>
              <a:t>39 %</a:t>
            </a:r>
            <a:endParaRPr lang="de-AT" sz="2000" b="1" dirty="0">
              <a:solidFill>
                <a:schemeClr val="bg1"/>
              </a:solidFill>
            </a:endParaRPr>
          </a:p>
        </p:txBody>
      </p:sp>
      <p:sp>
        <p:nvSpPr>
          <p:cNvPr id="14" name="TextBox 13"/>
          <p:cNvSpPr txBox="1"/>
          <p:nvPr/>
        </p:nvSpPr>
        <p:spPr>
          <a:xfrm>
            <a:off x="7532465" y="3397718"/>
            <a:ext cx="848942" cy="400110"/>
          </a:xfrm>
          <a:prstGeom prst="rect">
            <a:avLst/>
          </a:prstGeom>
          <a:noFill/>
        </p:spPr>
        <p:txBody>
          <a:bodyPr wrap="square" rtlCol="0">
            <a:spAutoFit/>
          </a:bodyPr>
          <a:lstStyle/>
          <a:p>
            <a:r>
              <a:rPr lang="de-AT" sz="2000" b="1" dirty="0" smtClean="0">
                <a:solidFill>
                  <a:schemeClr val="bg1"/>
                </a:solidFill>
              </a:rPr>
              <a:t>22 %</a:t>
            </a:r>
            <a:endParaRPr lang="de-AT" sz="2000" b="1" dirty="0">
              <a:solidFill>
                <a:schemeClr val="bg1"/>
              </a:solidFill>
            </a:endParaRPr>
          </a:p>
        </p:txBody>
      </p:sp>
      <p:sp>
        <p:nvSpPr>
          <p:cNvPr id="15" name="TextBox 14"/>
          <p:cNvSpPr txBox="1"/>
          <p:nvPr/>
        </p:nvSpPr>
        <p:spPr>
          <a:xfrm>
            <a:off x="9119029" y="2930231"/>
            <a:ext cx="848942" cy="400110"/>
          </a:xfrm>
          <a:prstGeom prst="rect">
            <a:avLst/>
          </a:prstGeom>
          <a:noFill/>
        </p:spPr>
        <p:txBody>
          <a:bodyPr wrap="square" rtlCol="0">
            <a:spAutoFit/>
          </a:bodyPr>
          <a:lstStyle/>
          <a:p>
            <a:r>
              <a:rPr lang="de-AT" sz="2000" b="1" dirty="0" smtClean="0">
                <a:solidFill>
                  <a:schemeClr val="bg1"/>
                </a:solidFill>
              </a:rPr>
              <a:t>15 %</a:t>
            </a:r>
            <a:endParaRPr lang="de-AT" sz="2000" b="1" dirty="0">
              <a:solidFill>
                <a:schemeClr val="bg1"/>
              </a:solidFill>
            </a:endParaRPr>
          </a:p>
        </p:txBody>
      </p:sp>
      <p:sp>
        <p:nvSpPr>
          <p:cNvPr id="16" name="TextBox 15"/>
          <p:cNvSpPr txBox="1"/>
          <p:nvPr/>
        </p:nvSpPr>
        <p:spPr>
          <a:xfrm>
            <a:off x="10615111" y="2930231"/>
            <a:ext cx="848942" cy="400110"/>
          </a:xfrm>
          <a:prstGeom prst="rect">
            <a:avLst/>
          </a:prstGeom>
          <a:noFill/>
        </p:spPr>
        <p:txBody>
          <a:bodyPr wrap="square" rtlCol="0">
            <a:spAutoFit/>
          </a:bodyPr>
          <a:lstStyle/>
          <a:p>
            <a:r>
              <a:rPr lang="de-AT" sz="2000" b="1" dirty="0" smtClean="0">
                <a:solidFill>
                  <a:schemeClr val="bg1"/>
                </a:solidFill>
              </a:rPr>
              <a:t>14 %</a:t>
            </a:r>
            <a:endParaRPr lang="de-AT" sz="2000" b="1" dirty="0">
              <a:solidFill>
                <a:schemeClr val="bg1"/>
              </a:solidFill>
            </a:endParaRPr>
          </a:p>
        </p:txBody>
      </p:sp>
      <p:sp>
        <p:nvSpPr>
          <p:cNvPr id="17" name="TextBox 16"/>
          <p:cNvSpPr txBox="1"/>
          <p:nvPr/>
        </p:nvSpPr>
        <p:spPr>
          <a:xfrm>
            <a:off x="9542714" y="4792058"/>
            <a:ext cx="848942" cy="400110"/>
          </a:xfrm>
          <a:prstGeom prst="rect">
            <a:avLst/>
          </a:prstGeom>
          <a:noFill/>
        </p:spPr>
        <p:txBody>
          <a:bodyPr wrap="square" rtlCol="0">
            <a:spAutoFit/>
          </a:bodyPr>
          <a:lstStyle/>
          <a:p>
            <a:r>
              <a:rPr lang="de-AT" sz="2000" b="1" dirty="0" smtClean="0">
                <a:solidFill>
                  <a:schemeClr val="bg1"/>
                </a:solidFill>
              </a:rPr>
              <a:t>7 %</a:t>
            </a:r>
            <a:endParaRPr lang="de-AT" sz="2000" b="1" dirty="0">
              <a:solidFill>
                <a:schemeClr val="bg1"/>
              </a:solidFill>
            </a:endParaRPr>
          </a:p>
        </p:txBody>
      </p:sp>
      <p:sp>
        <p:nvSpPr>
          <p:cNvPr id="18" name="TextBox 17"/>
          <p:cNvSpPr txBox="1"/>
          <p:nvPr/>
        </p:nvSpPr>
        <p:spPr>
          <a:xfrm>
            <a:off x="10942739" y="4792058"/>
            <a:ext cx="848942" cy="400110"/>
          </a:xfrm>
          <a:prstGeom prst="rect">
            <a:avLst/>
          </a:prstGeom>
          <a:noFill/>
        </p:spPr>
        <p:txBody>
          <a:bodyPr wrap="square" rtlCol="0">
            <a:spAutoFit/>
          </a:bodyPr>
          <a:lstStyle/>
          <a:p>
            <a:r>
              <a:rPr lang="de-AT" sz="2000" b="1" dirty="0" smtClean="0">
                <a:solidFill>
                  <a:schemeClr val="bg1"/>
                </a:solidFill>
              </a:rPr>
              <a:t>3 %</a:t>
            </a:r>
            <a:endParaRPr lang="de-AT" sz="2000" b="1" dirty="0">
              <a:solidFill>
                <a:schemeClr val="bg1"/>
              </a:solidFill>
            </a:endParaRPr>
          </a:p>
        </p:txBody>
      </p:sp>
      <p:sp>
        <p:nvSpPr>
          <p:cNvPr id="19" name="TextBox 18"/>
          <p:cNvSpPr txBox="1"/>
          <p:nvPr/>
        </p:nvSpPr>
        <p:spPr>
          <a:xfrm>
            <a:off x="3350471" y="5752006"/>
            <a:ext cx="8533105" cy="369332"/>
          </a:xfrm>
          <a:prstGeom prst="rect">
            <a:avLst/>
          </a:prstGeom>
          <a:noFill/>
        </p:spPr>
        <p:txBody>
          <a:bodyPr wrap="none" rtlCol="0">
            <a:spAutoFit/>
          </a:bodyPr>
          <a:lstStyle/>
          <a:p>
            <a:r>
              <a:rPr lang="de-AT" dirty="0">
                <a:hlinkClick r:id="rId6"/>
              </a:rPr>
              <a:t>https://thenewstack.io/how-much-time-do-developers-spend-actually-writing-code</a:t>
            </a:r>
            <a:r>
              <a:rPr lang="de-AT" dirty="0" smtClean="0">
                <a:hlinkClick r:id="rId6"/>
              </a:rPr>
              <a:t>/</a:t>
            </a:r>
            <a:r>
              <a:rPr lang="de-AT" dirty="0" smtClean="0"/>
              <a:t> </a:t>
            </a:r>
            <a:endParaRPr lang="de-AT" dirty="0"/>
          </a:p>
        </p:txBody>
      </p:sp>
    </p:spTree>
    <p:extLst>
      <p:ext uri="{BB962C8B-B14F-4D97-AF65-F5344CB8AC3E}">
        <p14:creationId xmlns:p14="http://schemas.microsoft.com/office/powerpoint/2010/main" val="1586900318"/>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Bild 3" descr="Icon-15.png">
            <a:extLst>
              <a:ext uri="{FF2B5EF4-FFF2-40B4-BE49-F238E27FC236}">
                <a16:creationId xmlns:a16="http://schemas.microsoft.com/office/drawing/2014/main" id="{98A2FBE1-B2DE-4891-A3BB-3994C4B7852A}"/>
              </a:ext>
            </a:extLst>
          </p:cNvPr>
          <p:cNvPicPr>
            <a:picLocks noChangeAspect="1"/>
          </p:cNvPicPr>
          <p:nvPr/>
        </p:nvPicPr>
        <p:blipFill>
          <a:blip r:embed="rId3" cstate="hqprint">
            <a:extLst>
              <a:ext uri="{28A0092B-C50C-407E-A947-70E740481C1C}">
                <a14:useLocalDpi xmlns:a14="http://schemas.microsoft.com/office/drawing/2010/main" val="0"/>
              </a:ext>
            </a:extLst>
          </a:blip>
          <a:stretch>
            <a:fillRect/>
          </a:stretch>
        </p:blipFill>
        <p:spPr>
          <a:xfrm>
            <a:off x="11019732" y="520876"/>
            <a:ext cx="580642" cy="582025"/>
          </a:xfrm>
          <a:prstGeom prst="rect">
            <a:avLst/>
          </a:prstGeom>
        </p:spPr>
      </p:pic>
      <p:sp>
        <p:nvSpPr>
          <p:cNvPr id="2" name="Title 1"/>
          <p:cNvSpPr>
            <a:spLocks noGrp="1"/>
          </p:cNvSpPr>
          <p:nvPr>
            <p:ph type="title"/>
          </p:nvPr>
        </p:nvSpPr>
        <p:spPr/>
        <p:txBody>
          <a:bodyPr/>
          <a:lstStyle/>
          <a:p>
            <a:r>
              <a:rPr lang="de-AT" dirty="0" err="1" smtClean="0"/>
              <a:t>Naming</a:t>
            </a:r>
            <a:r>
              <a:rPr lang="de-AT" dirty="0"/>
              <a:t/>
            </a:r>
            <a:br>
              <a:rPr lang="de-AT" dirty="0"/>
            </a:br>
            <a:r>
              <a:rPr lang="de-AT" dirty="0" err="1" smtClean="0"/>
              <a:t>matters</a:t>
            </a:r>
            <a:endParaRPr lang="de-AT" dirty="0"/>
          </a:p>
        </p:txBody>
      </p:sp>
      <p:sp>
        <p:nvSpPr>
          <p:cNvPr id="3" name="Footer Placeholder 2"/>
          <p:cNvSpPr>
            <a:spLocks noGrp="1"/>
          </p:cNvSpPr>
          <p:nvPr>
            <p:ph type="ftr" sz="quarter" idx="16"/>
          </p:nvPr>
        </p:nvSpPr>
        <p:spPr/>
        <p:txBody>
          <a:bodyPr/>
          <a:lstStyle/>
          <a:p>
            <a:r>
              <a:rPr lang="en-US" dirty="0" smtClean="0"/>
              <a:t>Draft| 13.04.2022</a:t>
            </a:r>
            <a:endParaRPr lang="de-AT" dirty="0"/>
          </a:p>
        </p:txBody>
      </p:sp>
      <p:sp>
        <p:nvSpPr>
          <p:cNvPr id="4" name="Slide Number Placeholder 3"/>
          <p:cNvSpPr>
            <a:spLocks noGrp="1"/>
          </p:cNvSpPr>
          <p:nvPr>
            <p:ph type="sldNum" sz="quarter" idx="17"/>
          </p:nvPr>
        </p:nvSpPr>
        <p:spPr/>
        <p:txBody>
          <a:bodyPr/>
          <a:lstStyle/>
          <a:p>
            <a:fld id="{FDD888EF-0BF5-4E37-B0E1-6AF0153DF39B}" type="slidenum">
              <a:rPr lang="de-AT" smtClean="0"/>
              <a:pPr/>
              <a:t>11</a:t>
            </a:fld>
            <a:endParaRPr lang="de-AT" dirty="0"/>
          </a:p>
        </p:txBody>
      </p:sp>
      <p:sp>
        <p:nvSpPr>
          <p:cNvPr id="5" name="Text Placeholder 4"/>
          <p:cNvSpPr>
            <a:spLocks noGrp="1"/>
          </p:cNvSpPr>
          <p:nvPr>
            <p:ph type="body" sz="quarter" idx="19"/>
          </p:nvPr>
        </p:nvSpPr>
        <p:spPr/>
        <p:txBody>
          <a:bodyPr/>
          <a:lstStyle/>
          <a:p>
            <a:r>
              <a:rPr lang="de-AT" dirty="0" smtClean="0"/>
              <a:t>Les- u. </a:t>
            </a:r>
            <a:r>
              <a:rPr lang="de-AT" dirty="0" err="1" smtClean="0"/>
              <a:t>wartbar</a:t>
            </a:r>
            <a:endParaRPr lang="de-AT" dirty="0"/>
          </a:p>
        </p:txBody>
      </p:sp>
      <p:sp>
        <p:nvSpPr>
          <p:cNvPr id="13" name="TextBox 12"/>
          <p:cNvSpPr txBox="1"/>
          <p:nvPr/>
        </p:nvSpPr>
        <p:spPr>
          <a:xfrm>
            <a:off x="5166254" y="3397718"/>
            <a:ext cx="848942" cy="400110"/>
          </a:xfrm>
          <a:prstGeom prst="rect">
            <a:avLst/>
          </a:prstGeom>
          <a:noFill/>
        </p:spPr>
        <p:txBody>
          <a:bodyPr wrap="square" rtlCol="0">
            <a:spAutoFit/>
          </a:bodyPr>
          <a:lstStyle/>
          <a:p>
            <a:r>
              <a:rPr lang="de-AT" sz="2000" b="1" dirty="0" smtClean="0">
                <a:solidFill>
                  <a:schemeClr val="bg1"/>
                </a:solidFill>
              </a:rPr>
              <a:t>39 %</a:t>
            </a:r>
            <a:endParaRPr lang="de-AT" sz="2000" b="1" dirty="0">
              <a:solidFill>
                <a:schemeClr val="bg1"/>
              </a:solidFill>
            </a:endParaRPr>
          </a:p>
        </p:txBody>
      </p:sp>
      <p:sp>
        <p:nvSpPr>
          <p:cNvPr id="14" name="TextBox 13"/>
          <p:cNvSpPr txBox="1"/>
          <p:nvPr/>
        </p:nvSpPr>
        <p:spPr>
          <a:xfrm>
            <a:off x="7532465" y="3397718"/>
            <a:ext cx="848942" cy="400110"/>
          </a:xfrm>
          <a:prstGeom prst="rect">
            <a:avLst/>
          </a:prstGeom>
          <a:noFill/>
        </p:spPr>
        <p:txBody>
          <a:bodyPr wrap="square" rtlCol="0">
            <a:spAutoFit/>
          </a:bodyPr>
          <a:lstStyle/>
          <a:p>
            <a:r>
              <a:rPr lang="de-AT" sz="2000" b="1" dirty="0" smtClean="0">
                <a:solidFill>
                  <a:schemeClr val="bg1"/>
                </a:solidFill>
              </a:rPr>
              <a:t>22 %</a:t>
            </a:r>
            <a:endParaRPr lang="de-AT" sz="2000" b="1" dirty="0">
              <a:solidFill>
                <a:schemeClr val="bg1"/>
              </a:solidFill>
            </a:endParaRPr>
          </a:p>
        </p:txBody>
      </p:sp>
      <p:sp>
        <p:nvSpPr>
          <p:cNvPr id="15" name="TextBox 14"/>
          <p:cNvSpPr txBox="1"/>
          <p:nvPr/>
        </p:nvSpPr>
        <p:spPr>
          <a:xfrm>
            <a:off x="9119029" y="2930231"/>
            <a:ext cx="848942" cy="400110"/>
          </a:xfrm>
          <a:prstGeom prst="rect">
            <a:avLst/>
          </a:prstGeom>
          <a:noFill/>
        </p:spPr>
        <p:txBody>
          <a:bodyPr wrap="square" rtlCol="0">
            <a:spAutoFit/>
          </a:bodyPr>
          <a:lstStyle/>
          <a:p>
            <a:r>
              <a:rPr lang="de-AT" sz="2000" b="1" dirty="0" smtClean="0">
                <a:solidFill>
                  <a:schemeClr val="bg1"/>
                </a:solidFill>
              </a:rPr>
              <a:t>15 %</a:t>
            </a:r>
            <a:endParaRPr lang="de-AT" sz="2000" b="1" dirty="0">
              <a:solidFill>
                <a:schemeClr val="bg1"/>
              </a:solidFill>
            </a:endParaRPr>
          </a:p>
        </p:txBody>
      </p:sp>
      <p:sp>
        <p:nvSpPr>
          <p:cNvPr id="16" name="TextBox 15"/>
          <p:cNvSpPr txBox="1"/>
          <p:nvPr/>
        </p:nvSpPr>
        <p:spPr>
          <a:xfrm>
            <a:off x="10615111" y="2930231"/>
            <a:ext cx="848942" cy="400110"/>
          </a:xfrm>
          <a:prstGeom prst="rect">
            <a:avLst/>
          </a:prstGeom>
          <a:noFill/>
        </p:spPr>
        <p:txBody>
          <a:bodyPr wrap="square" rtlCol="0">
            <a:spAutoFit/>
          </a:bodyPr>
          <a:lstStyle/>
          <a:p>
            <a:r>
              <a:rPr lang="de-AT" sz="2000" b="1" dirty="0" smtClean="0">
                <a:solidFill>
                  <a:schemeClr val="bg1"/>
                </a:solidFill>
              </a:rPr>
              <a:t>14 %</a:t>
            </a:r>
            <a:endParaRPr lang="de-AT" sz="2000" b="1" dirty="0">
              <a:solidFill>
                <a:schemeClr val="bg1"/>
              </a:solidFill>
            </a:endParaRPr>
          </a:p>
        </p:txBody>
      </p:sp>
      <p:sp>
        <p:nvSpPr>
          <p:cNvPr id="17" name="TextBox 16"/>
          <p:cNvSpPr txBox="1"/>
          <p:nvPr/>
        </p:nvSpPr>
        <p:spPr>
          <a:xfrm>
            <a:off x="9542714" y="4792058"/>
            <a:ext cx="848942" cy="400110"/>
          </a:xfrm>
          <a:prstGeom prst="rect">
            <a:avLst/>
          </a:prstGeom>
          <a:noFill/>
        </p:spPr>
        <p:txBody>
          <a:bodyPr wrap="square" rtlCol="0">
            <a:spAutoFit/>
          </a:bodyPr>
          <a:lstStyle/>
          <a:p>
            <a:r>
              <a:rPr lang="de-AT" sz="2000" b="1" dirty="0" smtClean="0">
                <a:solidFill>
                  <a:schemeClr val="bg1"/>
                </a:solidFill>
              </a:rPr>
              <a:t>7 %</a:t>
            </a:r>
            <a:endParaRPr lang="de-AT" sz="2000" b="1" dirty="0">
              <a:solidFill>
                <a:schemeClr val="bg1"/>
              </a:solidFill>
            </a:endParaRPr>
          </a:p>
        </p:txBody>
      </p:sp>
      <p:sp>
        <p:nvSpPr>
          <p:cNvPr id="18" name="TextBox 17"/>
          <p:cNvSpPr txBox="1"/>
          <p:nvPr/>
        </p:nvSpPr>
        <p:spPr>
          <a:xfrm>
            <a:off x="10942739" y="4792058"/>
            <a:ext cx="848942" cy="400110"/>
          </a:xfrm>
          <a:prstGeom prst="rect">
            <a:avLst/>
          </a:prstGeom>
          <a:noFill/>
        </p:spPr>
        <p:txBody>
          <a:bodyPr wrap="square" rtlCol="0">
            <a:spAutoFit/>
          </a:bodyPr>
          <a:lstStyle/>
          <a:p>
            <a:r>
              <a:rPr lang="de-AT" sz="2000" b="1" dirty="0" smtClean="0">
                <a:solidFill>
                  <a:schemeClr val="bg1"/>
                </a:solidFill>
              </a:rPr>
              <a:t>3 %</a:t>
            </a:r>
            <a:endParaRPr lang="de-AT" sz="2000" b="1" dirty="0">
              <a:solidFill>
                <a:schemeClr val="bg1"/>
              </a:solidFill>
            </a:endParaRPr>
          </a:p>
        </p:txBody>
      </p:sp>
      <p:pic>
        <p:nvPicPr>
          <p:cNvPr id="8" name="Picture 7"/>
          <p:cNvPicPr>
            <a:picLocks noChangeAspect="1"/>
          </p:cNvPicPr>
          <p:nvPr/>
        </p:nvPicPr>
        <p:blipFill>
          <a:blip r:embed="rId4"/>
          <a:stretch>
            <a:fillRect/>
          </a:stretch>
        </p:blipFill>
        <p:spPr>
          <a:xfrm>
            <a:off x="3142639" y="2407329"/>
            <a:ext cx="6400075" cy="3252325"/>
          </a:xfrm>
          <a:prstGeom prst="rect">
            <a:avLst/>
          </a:prstGeom>
        </p:spPr>
      </p:pic>
    </p:spTree>
    <p:extLst>
      <p:ext uri="{BB962C8B-B14F-4D97-AF65-F5344CB8AC3E}">
        <p14:creationId xmlns:p14="http://schemas.microsoft.com/office/powerpoint/2010/main" val="1299964143"/>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Bild 3" descr="Icon-15.png">
            <a:extLst>
              <a:ext uri="{FF2B5EF4-FFF2-40B4-BE49-F238E27FC236}">
                <a16:creationId xmlns:a16="http://schemas.microsoft.com/office/drawing/2014/main" id="{98A2FBE1-B2DE-4891-A3BB-3994C4B7852A}"/>
              </a:ext>
            </a:extLst>
          </p:cNvPr>
          <p:cNvPicPr>
            <a:picLocks noChangeAspect="1"/>
          </p:cNvPicPr>
          <p:nvPr/>
        </p:nvPicPr>
        <p:blipFill>
          <a:blip r:embed="rId3" cstate="hqprint">
            <a:extLst>
              <a:ext uri="{28A0092B-C50C-407E-A947-70E740481C1C}">
                <a14:useLocalDpi xmlns:a14="http://schemas.microsoft.com/office/drawing/2010/main" val="0"/>
              </a:ext>
            </a:extLst>
          </a:blip>
          <a:stretch>
            <a:fillRect/>
          </a:stretch>
        </p:blipFill>
        <p:spPr>
          <a:xfrm>
            <a:off x="11019732" y="520876"/>
            <a:ext cx="580642" cy="582025"/>
          </a:xfrm>
          <a:prstGeom prst="rect">
            <a:avLst/>
          </a:prstGeom>
        </p:spPr>
      </p:pic>
      <p:sp>
        <p:nvSpPr>
          <p:cNvPr id="2" name="Title 1"/>
          <p:cNvSpPr>
            <a:spLocks noGrp="1"/>
          </p:cNvSpPr>
          <p:nvPr>
            <p:ph type="title"/>
          </p:nvPr>
        </p:nvSpPr>
        <p:spPr/>
        <p:txBody>
          <a:bodyPr/>
          <a:lstStyle/>
          <a:p>
            <a:r>
              <a:rPr lang="de-AT" dirty="0" err="1" smtClean="0"/>
              <a:t>Naming</a:t>
            </a:r>
            <a:r>
              <a:rPr lang="de-AT" dirty="0"/>
              <a:t/>
            </a:r>
            <a:br>
              <a:rPr lang="de-AT" dirty="0"/>
            </a:br>
            <a:r>
              <a:rPr lang="de-AT" dirty="0" err="1" smtClean="0"/>
              <a:t>matters</a:t>
            </a:r>
            <a:endParaRPr lang="de-AT" dirty="0"/>
          </a:p>
        </p:txBody>
      </p:sp>
      <p:sp>
        <p:nvSpPr>
          <p:cNvPr id="3" name="Footer Placeholder 2"/>
          <p:cNvSpPr>
            <a:spLocks noGrp="1"/>
          </p:cNvSpPr>
          <p:nvPr>
            <p:ph type="ftr" sz="quarter" idx="16"/>
          </p:nvPr>
        </p:nvSpPr>
        <p:spPr/>
        <p:txBody>
          <a:bodyPr/>
          <a:lstStyle/>
          <a:p>
            <a:r>
              <a:rPr lang="en-US" dirty="0" smtClean="0"/>
              <a:t>Draft| 13.04.2022</a:t>
            </a:r>
            <a:endParaRPr lang="de-AT" dirty="0"/>
          </a:p>
        </p:txBody>
      </p:sp>
      <p:sp>
        <p:nvSpPr>
          <p:cNvPr id="4" name="Slide Number Placeholder 3"/>
          <p:cNvSpPr>
            <a:spLocks noGrp="1"/>
          </p:cNvSpPr>
          <p:nvPr>
            <p:ph type="sldNum" sz="quarter" idx="17"/>
          </p:nvPr>
        </p:nvSpPr>
        <p:spPr/>
        <p:txBody>
          <a:bodyPr/>
          <a:lstStyle/>
          <a:p>
            <a:fld id="{FDD888EF-0BF5-4E37-B0E1-6AF0153DF39B}" type="slidenum">
              <a:rPr lang="de-AT" smtClean="0"/>
              <a:pPr/>
              <a:t>12</a:t>
            </a:fld>
            <a:endParaRPr lang="de-AT" dirty="0"/>
          </a:p>
        </p:txBody>
      </p:sp>
      <p:sp>
        <p:nvSpPr>
          <p:cNvPr id="5" name="Text Placeholder 4"/>
          <p:cNvSpPr>
            <a:spLocks noGrp="1"/>
          </p:cNvSpPr>
          <p:nvPr>
            <p:ph type="body" sz="quarter" idx="19"/>
          </p:nvPr>
        </p:nvSpPr>
        <p:spPr/>
        <p:txBody>
          <a:bodyPr/>
          <a:lstStyle/>
          <a:p>
            <a:r>
              <a:rPr lang="de-AT" dirty="0" smtClean="0"/>
              <a:t>Les- u. </a:t>
            </a:r>
            <a:r>
              <a:rPr lang="de-AT" dirty="0" err="1" smtClean="0"/>
              <a:t>wartbar</a:t>
            </a:r>
            <a:endParaRPr lang="de-AT" dirty="0"/>
          </a:p>
        </p:txBody>
      </p:sp>
      <p:sp>
        <p:nvSpPr>
          <p:cNvPr id="13" name="TextBox 12"/>
          <p:cNvSpPr txBox="1"/>
          <p:nvPr/>
        </p:nvSpPr>
        <p:spPr>
          <a:xfrm>
            <a:off x="5166254" y="3397718"/>
            <a:ext cx="848942" cy="400110"/>
          </a:xfrm>
          <a:prstGeom prst="rect">
            <a:avLst/>
          </a:prstGeom>
          <a:noFill/>
        </p:spPr>
        <p:txBody>
          <a:bodyPr wrap="square" rtlCol="0">
            <a:spAutoFit/>
          </a:bodyPr>
          <a:lstStyle/>
          <a:p>
            <a:r>
              <a:rPr lang="de-AT" sz="2000" b="1" dirty="0" smtClean="0">
                <a:solidFill>
                  <a:schemeClr val="bg1"/>
                </a:solidFill>
              </a:rPr>
              <a:t>39 %</a:t>
            </a:r>
            <a:endParaRPr lang="de-AT" sz="2000" b="1" dirty="0">
              <a:solidFill>
                <a:schemeClr val="bg1"/>
              </a:solidFill>
            </a:endParaRPr>
          </a:p>
        </p:txBody>
      </p:sp>
      <p:sp>
        <p:nvSpPr>
          <p:cNvPr id="14" name="TextBox 13"/>
          <p:cNvSpPr txBox="1"/>
          <p:nvPr/>
        </p:nvSpPr>
        <p:spPr>
          <a:xfrm>
            <a:off x="7532465" y="3397718"/>
            <a:ext cx="848942" cy="400110"/>
          </a:xfrm>
          <a:prstGeom prst="rect">
            <a:avLst/>
          </a:prstGeom>
          <a:noFill/>
        </p:spPr>
        <p:txBody>
          <a:bodyPr wrap="square" rtlCol="0">
            <a:spAutoFit/>
          </a:bodyPr>
          <a:lstStyle/>
          <a:p>
            <a:r>
              <a:rPr lang="de-AT" sz="2000" b="1" dirty="0" smtClean="0">
                <a:solidFill>
                  <a:schemeClr val="bg1"/>
                </a:solidFill>
              </a:rPr>
              <a:t>22 %</a:t>
            </a:r>
            <a:endParaRPr lang="de-AT" sz="2000" b="1" dirty="0">
              <a:solidFill>
                <a:schemeClr val="bg1"/>
              </a:solidFill>
            </a:endParaRPr>
          </a:p>
        </p:txBody>
      </p:sp>
      <p:sp>
        <p:nvSpPr>
          <p:cNvPr id="15" name="TextBox 14"/>
          <p:cNvSpPr txBox="1"/>
          <p:nvPr/>
        </p:nvSpPr>
        <p:spPr>
          <a:xfrm>
            <a:off x="9119029" y="2930231"/>
            <a:ext cx="848942" cy="400110"/>
          </a:xfrm>
          <a:prstGeom prst="rect">
            <a:avLst/>
          </a:prstGeom>
          <a:noFill/>
        </p:spPr>
        <p:txBody>
          <a:bodyPr wrap="square" rtlCol="0">
            <a:spAutoFit/>
          </a:bodyPr>
          <a:lstStyle/>
          <a:p>
            <a:r>
              <a:rPr lang="de-AT" sz="2000" b="1" dirty="0" smtClean="0">
                <a:solidFill>
                  <a:schemeClr val="bg1"/>
                </a:solidFill>
              </a:rPr>
              <a:t>15 %</a:t>
            </a:r>
            <a:endParaRPr lang="de-AT" sz="2000" b="1" dirty="0">
              <a:solidFill>
                <a:schemeClr val="bg1"/>
              </a:solidFill>
            </a:endParaRPr>
          </a:p>
        </p:txBody>
      </p:sp>
      <p:sp>
        <p:nvSpPr>
          <p:cNvPr id="16" name="TextBox 15"/>
          <p:cNvSpPr txBox="1"/>
          <p:nvPr/>
        </p:nvSpPr>
        <p:spPr>
          <a:xfrm>
            <a:off x="10615111" y="2930231"/>
            <a:ext cx="848942" cy="400110"/>
          </a:xfrm>
          <a:prstGeom prst="rect">
            <a:avLst/>
          </a:prstGeom>
          <a:noFill/>
        </p:spPr>
        <p:txBody>
          <a:bodyPr wrap="square" rtlCol="0">
            <a:spAutoFit/>
          </a:bodyPr>
          <a:lstStyle/>
          <a:p>
            <a:r>
              <a:rPr lang="de-AT" sz="2000" b="1" dirty="0" smtClean="0">
                <a:solidFill>
                  <a:schemeClr val="bg1"/>
                </a:solidFill>
              </a:rPr>
              <a:t>14 %</a:t>
            </a:r>
            <a:endParaRPr lang="de-AT" sz="2000" b="1" dirty="0">
              <a:solidFill>
                <a:schemeClr val="bg1"/>
              </a:solidFill>
            </a:endParaRPr>
          </a:p>
        </p:txBody>
      </p:sp>
      <p:sp>
        <p:nvSpPr>
          <p:cNvPr id="17" name="TextBox 16"/>
          <p:cNvSpPr txBox="1"/>
          <p:nvPr/>
        </p:nvSpPr>
        <p:spPr>
          <a:xfrm>
            <a:off x="9542714" y="4792058"/>
            <a:ext cx="848942" cy="400110"/>
          </a:xfrm>
          <a:prstGeom prst="rect">
            <a:avLst/>
          </a:prstGeom>
          <a:noFill/>
        </p:spPr>
        <p:txBody>
          <a:bodyPr wrap="square" rtlCol="0">
            <a:spAutoFit/>
          </a:bodyPr>
          <a:lstStyle/>
          <a:p>
            <a:r>
              <a:rPr lang="de-AT" sz="2000" b="1" dirty="0" smtClean="0">
                <a:solidFill>
                  <a:schemeClr val="bg1"/>
                </a:solidFill>
              </a:rPr>
              <a:t>7 %</a:t>
            </a:r>
            <a:endParaRPr lang="de-AT" sz="2000" b="1" dirty="0">
              <a:solidFill>
                <a:schemeClr val="bg1"/>
              </a:solidFill>
            </a:endParaRPr>
          </a:p>
        </p:txBody>
      </p:sp>
      <p:sp>
        <p:nvSpPr>
          <p:cNvPr id="18" name="TextBox 17"/>
          <p:cNvSpPr txBox="1"/>
          <p:nvPr/>
        </p:nvSpPr>
        <p:spPr>
          <a:xfrm>
            <a:off x="10942739" y="4792058"/>
            <a:ext cx="848942" cy="400110"/>
          </a:xfrm>
          <a:prstGeom prst="rect">
            <a:avLst/>
          </a:prstGeom>
          <a:noFill/>
        </p:spPr>
        <p:txBody>
          <a:bodyPr wrap="square" rtlCol="0">
            <a:spAutoFit/>
          </a:bodyPr>
          <a:lstStyle/>
          <a:p>
            <a:r>
              <a:rPr lang="de-AT" sz="2000" b="1" dirty="0" smtClean="0">
                <a:solidFill>
                  <a:schemeClr val="bg1"/>
                </a:solidFill>
              </a:rPr>
              <a:t>3 %</a:t>
            </a:r>
            <a:endParaRPr lang="de-AT" sz="2000" b="1" dirty="0">
              <a:solidFill>
                <a:schemeClr val="bg1"/>
              </a:solidFill>
            </a:endParaRPr>
          </a:p>
        </p:txBody>
      </p:sp>
      <p:pic>
        <p:nvPicPr>
          <p:cNvPr id="7" name="Picture 6"/>
          <p:cNvPicPr>
            <a:picLocks noChangeAspect="1"/>
          </p:cNvPicPr>
          <p:nvPr/>
        </p:nvPicPr>
        <p:blipFill>
          <a:blip r:embed="rId4"/>
          <a:stretch>
            <a:fillRect/>
          </a:stretch>
        </p:blipFill>
        <p:spPr>
          <a:xfrm>
            <a:off x="3142639" y="2357891"/>
            <a:ext cx="8779651" cy="3272888"/>
          </a:xfrm>
          <a:prstGeom prst="rect">
            <a:avLst/>
          </a:prstGeom>
        </p:spPr>
      </p:pic>
    </p:spTree>
    <p:extLst>
      <p:ext uri="{BB962C8B-B14F-4D97-AF65-F5344CB8AC3E}">
        <p14:creationId xmlns:p14="http://schemas.microsoft.com/office/powerpoint/2010/main" val="196625568"/>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Bild 3" descr="Icon-15.png">
            <a:extLst>
              <a:ext uri="{FF2B5EF4-FFF2-40B4-BE49-F238E27FC236}">
                <a16:creationId xmlns:a16="http://schemas.microsoft.com/office/drawing/2014/main" id="{98A2FBE1-B2DE-4891-A3BB-3994C4B7852A}"/>
              </a:ext>
            </a:extLst>
          </p:cNvPr>
          <p:cNvPicPr>
            <a:picLocks noChangeAspect="1"/>
          </p:cNvPicPr>
          <p:nvPr/>
        </p:nvPicPr>
        <p:blipFill>
          <a:blip r:embed="rId3" cstate="hqprint">
            <a:extLst>
              <a:ext uri="{28A0092B-C50C-407E-A947-70E740481C1C}">
                <a14:useLocalDpi xmlns:a14="http://schemas.microsoft.com/office/drawing/2010/main" val="0"/>
              </a:ext>
            </a:extLst>
          </a:blip>
          <a:stretch>
            <a:fillRect/>
          </a:stretch>
        </p:blipFill>
        <p:spPr>
          <a:xfrm>
            <a:off x="11019732" y="520876"/>
            <a:ext cx="580642" cy="582025"/>
          </a:xfrm>
          <a:prstGeom prst="rect">
            <a:avLst/>
          </a:prstGeom>
        </p:spPr>
      </p:pic>
      <p:sp>
        <p:nvSpPr>
          <p:cNvPr id="2" name="Title 1"/>
          <p:cNvSpPr>
            <a:spLocks noGrp="1"/>
          </p:cNvSpPr>
          <p:nvPr>
            <p:ph type="title"/>
          </p:nvPr>
        </p:nvSpPr>
        <p:spPr/>
        <p:txBody>
          <a:bodyPr/>
          <a:lstStyle/>
          <a:p>
            <a:r>
              <a:rPr lang="de-AT" dirty="0" err="1"/>
              <a:t>Naming</a:t>
            </a:r>
            <a:r>
              <a:rPr lang="de-AT" dirty="0"/>
              <a:t/>
            </a:r>
            <a:br>
              <a:rPr lang="de-AT" dirty="0"/>
            </a:br>
            <a:r>
              <a:rPr lang="de-AT" dirty="0" err="1"/>
              <a:t>matters</a:t>
            </a:r>
            <a:endParaRPr lang="de-AT" dirty="0"/>
          </a:p>
        </p:txBody>
      </p:sp>
      <p:sp>
        <p:nvSpPr>
          <p:cNvPr id="3" name="Footer Placeholder 2"/>
          <p:cNvSpPr>
            <a:spLocks noGrp="1"/>
          </p:cNvSpPr>
          <p:nvPr>
            <p:ph type="ftr" sz="quarter" idx="16"/>
          </p:nvPr>
        </p:nvSpPr>
        <p:spPr/>
        <p:txBody>
          <a:bodyPr/>
          <a:lstStyle/>
          <a:p>
            <a:r>
              <a:rPr lang="en-US" dirty="0" smtClean="0"/>
              <a:t>Draft| 13.04.2022</a:t>
            </a:r>
            <a:endParaRPr lang="de-AT" dirty="0"/>
          </a:p>
        </p:txBody>
      </p:sp>
      <p:sp>
        <p:nvSpPr>
          <p:cNvPr id="4" name="Slide Number Placeholder 3"/>
          <p:cNvSpPr>
            <a:spLocks noGrp="1"/>
          </p:cNvSpPr>
          <p:nvPr>
            <p:ph type="sldNum" sz="quarter" idx="17"/>
          </p:nvPr>
        </p:nvSpPr>
        <p:spPr/>
        <p:txBody>
          <a:bodyPr/>
          <a:lstStyle/>
          <a:p>
            <a:fld id="{FDD888EF-0BF5-4E37-B0E1-6AF0153DF39B}" type="slidenum">
              <a:rPr lang="de-AT" smtClean="0"/>
              <a:pPr/>
              <a:t>13</a:t>
            </a:fld>
            <a:endParaRPr lang="de-AT" dirty="0"/>
          </a:p>
        </p:txBody>
      </p:sp>
      <p:sp>
        <p:nvSpPr>
          <p:cNvPr id="5" name="Text Placeholder 4"/>
          <p:cNvSpPr>
            <a:spLocks noGrp="1"/>
          </p:cNvSpPr>
          <p:nvPr>
            <p:ph type="body" sz="quarter" idx="19"/>
          </p:nvPr>
        </p:nvSpPr>
        <p:spPr/>
        <p:txBody>
          <a:bodyPr/>
          <a:lstStyle/>
          <a:p>
            <a:r>
              <a:rPr lang="de-AT" dirty="0" smtClean="0"/>
              <a:t>Les- u. </a:t>
            </a:r>
            <a:r>
              <a:rPr lang="de-AT" dirty="0" err="1" smtClean="0"/>
              <a:t>wartbar</a:t>
            </a:r>
            <a:endParaRPr lang="de-AT" dirty="0"/>
          </a:p>
        </p:txBody>
      </p:sp>
      <p:sp>
        <p:nvSpPr>
          <p:cNvPr id="13" name="TextBox 12"/>
          <p:cNvSpPr txBox="1"/>
          <p:nvPr/>
        </p:nvSpPr>
        <p:spPr>
          <a:xfrm>
            <a:off x="5166254" y="3397718"/>
            <a:ext cx="848942" cy="400110"/>
          </a:xfrm>
          <a:prstGeom prst="rect">
            <a:avLst/>
          </a:prstGeom>
          <a:noFill/>
        </p:spPr>
        <p:txBody>
          <a:bodyPr wrap="square" rtlCol="0">
            <a:spAutoFit/>
          </a:bodyPr>
          <a:lstStyle/>
          <a:p>
            <a:r>
              <a:rPr lang="de-AT" sz="2000" b="1" dirty="0" smtClean="0">
                <a:solidFill>
                  <a:schemeClr val="bg1"/>
                </a:solidFill>
              </a:rPr>
              <a:t>39 %</a:t>
            </a:r>
            <a:endParaRPr lang="de-AT" sz="2000" b="1" dirty="0">
              <a:solidFill>
                <a:schemeClr val="bg1"/>
              </a:solidFill>
            </a:endParaRPr>
          </a:p>
        </p:txBody>
      </p:sp>
      <p:sp>
        <p:nvSpPr>
          <p:cNvPr id="14" name="TextBox 13"/>
          <p:cNvSpPr txBox="1"/>
          <p:nvPr/>
        </p:nvSpPr>
        <p:spPr>
          <a:xfrm>
            <a:off x="7532465" y="3397718"/>
            <a:ext cx="848942" cy="400110"/>
          </a:xfrm>
          <a:prstGeom prst="rect">
            <a:avLst/>
          </a:prstGeom>
          <a:noFill/>
        </p:spPr>
        <p:txBody>
          <a:bodyPr wrap="square" rtlCol="0">
            <a:spAutoFit/>
          </a:bodyPr>
          <a:lstStyle/>
          <a:p>
            <a:r>
              <a:rPr lang="de-AT" sz="2000" b="1" dirty="0" smtClean="0">
                <a:solidFill>
                  <a:schemeClr val="bg1"/>
                </a:solidFill>
              </a:rPr>
              <a:t>22 %</a:t>
            </a:r>
            <a:endParaRPr lang="de-AT" sz="2000" b="1" dirty="0">
              <a:solidFill>
                <a:schemeClr val="bg1"/>
              </a:solidFill>
            </a:endParaRPr>
          </a:p>
        </p:txBody>
      </p:sp>
      <p:sp>
        <p:nvSpPr>
          <p:cNvPr id="15" name="TextBox 14"/>
          <p:cNvSpPr txBox="1"/>
          <p:nvPr/>
        </p:nvSpPr>
        <p:spPr>
          <a:xfrm>
            <a:off x="9119029" y="2930231"/>
            <a:ext cx="848942" cy="400110"/>
          </a:xfrm>
          <a:prstGeom prst="rect">
            <a:avLst/>
          </a:prstGeom>
          <a:noFill/>
        </p:spPr>
        <p:txBody>
          <a:bodyPr wrap="square" rtlCol="0">
            <a:spAutoFit/>
          </a:bodyPr>
          <a:lstStyle/>
          <a:p>
            <a:r>
              <a:rPr lang="de-AT" sz="2000" b="1" dirty="0" smtClean="0">
                <a:solidFill>
                  <a:schemeClr val="bg1"/>
                </a:solidFill>
              </a:rPr>
              <a:t>15 %</a:t>
            </a:r>
            <a:endParaRPr lang="de-AT" sz="2000" b="1" dirty="0">
              <a:solidFill>
                <a:schemeClr val="bg1"/>
              </a:solidFill>
            </a:endParaRPr>
          </a:p>
        </p:txBody>
      </p:sp>
      <p:sp>
        <p:nvSpPr>
          <p:cNvPr id="16" name="TextBox 15"/>
          <p:cNvSpPr txBox="1"/>
          <p:nvPr/>
        </p:nvSpPr>
        <p:spPr>
          <a:xfrm>
            <a:off x="10615111" y="2930231"/>
            <a:ext cx="848942" cy="400110"/>
          </a:xfrm>
          <a:prstGeom prst="rect">
            <a:avLst/>
          </a:prstGeom>
          <a:noFill/>
        </p:spPr>
        <p:txBody>
          <a:bodyPr wrap="square" rtlCol="0">
            <a:spAutoFit/>
          </a:bodyPr>
          <a:lstStyle/>
          <a:p>
            <a:r>
              <a:rPr lang="de-AT" sz="2000" b="1" dirty="0" smtClean="0">
                <a:solidFill>
                  <a:schemeClr val="bg1"/>
                </a:solidFill>
              </a:rPr>
              <a:t>14 %</a:t>
            </a:r>
            <a:endParaRPr lang="de-AT" sz="2000" b="1" dirty="0">
              <a:solidFill>
                <a:schemeClr val="bg1"/>
              </a:solidFill>
            </a:endParaRPr>
          </a:p>
        </p:txBody>
      </p:sp>
      <p:sp>
        <p:nvSpPr>
          <p:cNvPr id="17" name="TextBox 16"/>
          <p:cNvSpPr txBox="1"/>
          <p:nvPr/>
        </p:nvSpPr>
        <p:spPr>
          <a:xfrm>
            <a:off x="9542714" y="4792058"/>
            <a:ext cx="848942" cy="400110"/>
          </a:xfrm>
          <a:prstGeom prst="rect">
            <a:avLst/>
          </a:prstGeom>
          <a:noFill/>
        </p:spPr>
        <p:txBody>
          <a:bodyPr wrap="square" rtlCol="0">
            <a:spAutoFit/>
          </a:bodyPr>
          <a:lstStyle/>
          <a:p>
            <a:r>
              <a:rPr lang="de-AT" sz="2000" b="1" dirty="0" smtClean="0">
                <a:solidFill>
                  <a:schemeClr val="bg1"/>
                </a:solidFill>
              </a:rPr>
              <a:t>7 %</a:t>
            </a:r>
            <a:endParaRPr lang="de-AT" sz="2000" b="1" dirty="0">
              <a:solidFill>
                <a:schemeClr val="bg1"/>
              </a:solidFill>
            </a:endParaRPr>
          </a:p>
        </p:txBody>
      </p:sp>
      <p:sp>
        <p:nvSpPr>
          <p:cNvPr id="18" name="TextBox 17"/>
          <p:cNvSpPr txBox="1"/>
          <p:nvPr/>
        </p:nvSpPr>
        <p:spPr>
          <a:xfrm>
            <a:off x="10942739" y="4792058"/>
            <a:ext cx="848942" cy="400110"/>
          </a:xfrm>
          <a:prstGeom prst="rect">
            <a:avLst/>
          </a:prstGeom>
          <a:noFill/>
        </p:spPr>
        <p:txBody>
          <a:bodyPr wrap="square" rtlCol="0">
            <a:spAutoFit/>
          </a:bodyPr>
          <a:lstStyle/>
          <a:p>
            <a:r>
              <a:rPr lang="de-AT" sz="2000" b="1" dirty="0" smtClean="0">
                <a:solidFill>
                  <a:schemeClr val="bg1"/>
                </a:solidFill>
              </a:rPr>
              <a:t>3 %</a:t>
            </a:r>
            <a:endParaRPr lang="de-AT" sz="2000" b="1" dirty="0">
              <a:solidFill>
                <a:schemeClr val="bg1"/>
              </a:solidFill>
            </a:endParaRPr>
          </a:p>
        </p:txBody>
      </p:sp>
      <p:sp>
        <p:nvSpPr>
          <p:cNvPr id="19" name="Rectangle 18"/>
          <p:cNvSpPr/>
          <p:nvPr/>
        </p:nvSpPr>
        <p:spPr>
          <a:xfrm>
            <a:off x="3721768" y="1150979"/>
            <a:ext cx="8091860" cy="2748253"/>
          </a:xfrm>
          <a:prstGeom prst="rect">
            <a:avLst/>
          </a:prstGeom>
        </p:spPr>
        <p:txBody>
          <a:bodyPr wrap="square" lIns="91440" tIns="45720" rIns="91440" bIns="45720" anchor="t">
            <a:spAutoFit/>
          </a:bodyPr>
          <a:lstStyle/>
          <a:p>
            <a:pPr marL="514350" indent="-514350" algn="just">
              <a:lnSpc>
                <a:spcPct val="150000"/>
              </a:lnSpc>
              <a:buClr>
                <a:srgbClr val="C00000"/>
              </a:buClr>
              <a:buFont typeface="Arial" panose="020B0604020202020204" pitchFamily="34" charset="0"/>
              <a:buChar char="•"/>
            </a:pPr>
            <a:r>
              <a:rPr lang="de-DE" sz="4000" i="1" dirty="0" smtClean="0">
                <a:solidFill>
                  <a:srgbClr val="222222"/>
                </a:solidFill>
                <a:latin typeface="Arial" panose="020B0604020202020204" pitchFamily="34" charset="0"/>
              </a:rPr>
              <a:t>Klassen</a:t>
            </a:r>
          </a:p>
          <a:p>
            <a:pPr marL="514350" indent="-514350" algn="just">
              <a:lnSpc>
                <a:spcPct val="150000"/>
              </a:lnSpc>
              <a:buClr>
                <a:srgbClr val="C00000"/>
              </a:buClr>
              <a:buFont typeface="Arial" panose="020B0604020202020204" pitchFamily="34" charset="0"/>
              <a:buChar char="•"/>
            </a:pPr>
            <a:r>
              <a:rPr lang="de-DE" sz="4000" i="1" dirty="0" smtClean="0">
                <a:solidFill>
                  <a:srgbClr val="222222"/>
                </a:solidFill>
                <a:latin typeface="Arial" panose="020B0604020202020204" pitchFamily="34" charset="0"/>
              </a:rPr>
              <a:t>Variablen</a:t>
            </a:r>
          </a:p>
          <a:p>
            <a:pPr marL="514350" indent="-514350" algn="just">
              <a:lnSpc>
                <a:spcPct val="150000"/>
              </a:lnSpc>
              <a:buClr>
                <a:srgbClr val="C00000"/>
              </a:buClr>
              <a:buFont typeface="Arial" panose="020B0604020202020204" pitchFamily="34" charset="0"/>
              <a:buChar char="•"/>
            </a:pPr>
            <a:r>
              <a:rPr lang="de-DE" sz="4000" i="1" dirty="0" smtClean="0">
                <a:solidFill>
                  <a:srgbClr val="222222"/>
                </a:solidFill>
                <a:latin typeface="Arial" panose="020B0604020202020204" pitchFamily="34" charset="0"/>
              </a:rPr>
              <a:t>Methoden</a:t>
            </a:r>
          </a:p>
        </p:txBody>
      </p:sp>
    </p:spTree>
    <p:extLst>
      <p:ext uri="{BB962C8B-B14F-4D97-AF65-F5344CB8AC3E}">
        <p14:creationId xmlns:p14="http://schemas.microsoft.com/office/powerpoint/2010/main" val="131532905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19">
                                            <p:txEl>
                                              <p:pRg st="0" end="0"/>
                                            </p:txEl>
                                          </p:spTgt>
                                        </p:tgtEl>
                                        <p:attrNameLst>
                                          <p:attrName>style.visibility</p:attrName>
                                        </p:attrNameLst>
                                      </p:cBhvr>
                                      <p:to>
                                        <p:strVal val="visible"/>
                                      </p:to>
                                    </p:set>
                                    <p:anim calcmode="lin" valueType="num">
                                      <p:cBhvr additive="base">
                                        <p:cTn id="7" dur="500" fill="hold"/>
                                        <p:tgtEl>
                                          <p:spTgt spid="19">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19">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19">
                                            <p:txEl>
                                              <p:pRg st="1" end="1"/>
                                            </p:txEl>
                                          </p:spTgt>
                                        </p:tgtEl>
                                        <p:attrNameLst>
                                          <p:attrName>style.visibility</p:attrName>
                                        </p:attrNameLst>
                                      </p:cBhvr>
                                      <p:to>
                                        <p:strVal val="visible"/>
                                      </p:to>
                                    </p:set>
                                    <p:anim calcmode="lin" valueType="num">
                                      <p:cBhvr additive="base">
                                        <p:cTn id="13" dur="500" fill="hold"/>
                                        <p:tgtEl>
                                          <p:spTgt spid="19">
                                            <p:txEl>
                                              <p:pRg st="1" end="1"/>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19">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19">
                                            <p:txEl>
                                              <p:pRg st="2" end="2"/>
                                            </p:txEl>
                                          </p:spTgt>
                                        </p:tgtEl>
                                        <p:attrNameLst>
                                          <p:attrName>style.visibility</p:attrName>
                                        </p:attrNameLst>
                                      </p:cBhvr>
                                      <p:to>
                                        <p:strVal val="visible"/>
                                      </p:to>
                                    </p:set>
                                    <p:anim calcmode="lin" valueType="num">
                                      <p:cBhvr additive="base">
                                        <p:cTn id="19" dur="500" fill="hold"/>
                                        <p:tgtEl>
                                          <p:spTgt spid="19">
                                            <p:txEl>
                                              <p:pRg st="2" end="2"/>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19">
                                            <p:txEl>
                                              <p:pRg st="2" end="2"/>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AT" dirty="0" smtClean="0"/>
              <a:t>Klassen</a:t>
            </a:r>
            <a:br>
              <a:rPr lang="de-AT" dirty="0" smtClean="0"/>
            </a:br>
            <a:endParaRPr lang="de-AT" dirty="0"/>
          </a:p>
        </p:txBody>
      </p:sp>
      <p:sp>
        <p:nvSpPr>
          <p:cNvPr id="3" name="Footer Placeholder 2"/>
          <p:cNvSpPr>
            <a:spLocks noGrp="1"/>
          </p:cNvSpPr>
          <p:nvPr>
            <p:ph type="ftr" sz="quarter" idx="16"/>
          </p:nvPr>
        </p:nvSpPr>
        <p:spPr/>
        <p:txBody>
          <a:bodyPr/>
          <a:lstStyle/>
          <a:p>
            <a:r>
              <a:rPr lang="en-US" dirty="0" smtClean="0"/>
              <a:t>Draft| 13.04.2022</a:t>
            </a:r>
            <a:endParaRPr lang="de-AT" dirty="0"/>
          </a:p>
        </p:txBody>
      </p:sp>
      <p:sp>
        <p:nvSpPr>
          <p:cNvPr id="4" name="Slide Number Placeholder 3"/>
          <p:cNvSpPr>
            <a:spLocks noGrp="1"/>
          </p:cNvSpPr>
          <p:nvPr>
            <p:ph type="sldNum" sz="quarter" idx="17"/>
          </p:nvPr>
        </p:nvSpPr>
        <p:spPr/>
        <p:txBody>
          <a:bodyPr/>
          <a:lstStyle/>
          <a:p>
            <a:fld id="{FDD888EF-0BF5-4E37-B0E1-6AF0153DF39B}" type="slidenum">
              <a:rPr lang="de-AT" smtClean="0"/>
              <a:pPr/>
              <a:t>14</a:t>
            </a:fld>
            <a:endParaRPr lang="de-AT" dirty="0"/>
          </a:p>
        </p:txBody>
      </p:sp>
      <p:sp>
        <p:nvSpPr>
          <p:cNvPr id="5" name="Text Placeholder 4"/>
          <p:cNvSpPr>
            <a:spLocks noGrp="1"/>
          </p:cNvSpPr>
          <p:nvPr>
            <p:ph type="body" sz="quarter" idx="19"/>
          </p:nvPr>
        </p:nvSpPr>
        <p:spPr/>
        <p:txBody>
          <a:bodyPr/>
          <a:lstStyle/>
          <a:p>
            <a:r>
              <a:rPr lang="de-AT" dirty="0" smtClean="0"/>
              <a:t>Les- u. </a:t>
            </a:r>
            <a:r>
              <a:rPr lang="de-AT" dirty="0" err="1" smtClean="0"/>
              <a:t>wartbare</a:t>
            </a:r>
            <a:endParaRPr lang="de-AT" dirty="0"/>
          </a:p>
        </p:txBody>
      </p:sp>
      <p:sp>
        <p:nvSpPr>
          <p:cNvPr id="13" name="TextBox 12"/>
          <p:cNvSpPr txBox="1"/>
          <p:nvPr/>
        </p:nvSpPr>
        <p:spPr>
          <a:xfrm>
            <a:off x="5166254" y="3397718"/>
            <a:ext cx="848942" cy="400110"/>
          </a:xfrm>
          <a:prstGeom prst="rect">
            <a:avLst/>
          </a:prstGeom>
          <a:noFill/>
        </p:spPr>
        <p:txBody>
          <a:bodyPr wrap="square" rtlCol="0">
            <a:spAutoFit/>
          </a:bodyPr>
          <a:lstStyle/>
          <a:p>
            <a:r>
              <a:rPr lang="de-AT" sz="2000" b="1" dirty="0" smtClean="0">
                <a:solidFill>
                  <a:schemeClr val="bg1"/>
                </a:solidFill>
              </a:rPr>
              <a:t>39 %</a:t>
            </a:r>
            <a:endParaRPr lang="de-AT" sz="2000" b="1" dirty="0">
              <a:solidFill>
                <a:schemeClr val="bg1"/>
              </a:solidFill>
            </a:endParaRPr>
          </a:p>
        </p:txBody>
      </p:sp>
      <p:sp>
        <p:nvSpPr>
          <p:cNvPr id="14" name="TextBox 13"/>
          <p:cNvSpPr txBox="1"/>
          <p:nvPr/>
        </p:nvSpPr>
        <p:spPr>
          <a:xfrm>
            <a:off x="7532465" y="3397718"/>
            <a:ext cx="848942" cy="400110"/>
          </a:xfrm>
          <a:prstGeom prst="rect">
            <a:avLst/>
          </a:prstGeom>
          <a:noFill/>
        </p:spPr>
        <p:txBody>
          <a:bodyPr wrap="square" rtlCol="0">
            <a:spAutoFit/>
          </a:bodyPr>
          <a:lstStyle/>
          <a:p>
            <a:r>
              <a:rPr lang="de-AT" sz="2000" b="1" dirty="0" smtClean="0">
                <a:solidFill>
                  <a:schemeClr val="bg1"/>
                </a:solidFill>
              </a:rPr>
              <a:t>22 %</a:t>
            </a:r>
            <a:endParaRPr lang="de-AT" sz="2000" b="1" dirty="0">
              <a:solidFill>
                <a:schemeClr val="bg1"/>
              </a:solidFill>
            </a:endParaRPr>
          </a:p>
        </p:txBody>
      </p:sp>
      <p:sp>
        <p:nvSpPr>
          <p:cNvPr id="15" name="TextBox 14"/>
          <p:cNvSpPr txBox="1"/>
          <p:nvPr/>
        </p:nvSpPr>
        <p:spPr>
          <a:xfrm>
            <a:off x="9119029" y="2930231"/>
            <a:ext cx="848942" cy="400110"/>
          </a:xfrm>
          <a:prstGeom prst="rect">
            <a:avLst/>
          </a:prstGeom>
          <a:noFill/>
        </p:spPr>
        <p:txBody>
          <a:bodyPr wrap="square" rtlCol="0">
            <a:spAutoFit/>
          </a:bodyPr>
          <a:lstStyle/>
          <a:p>
            <a:r>
              <a:rPr lang="de-AT" sz="2000" b="1" dirty="0" smtClean="0">
                <a:solidFill>
                  <a:schemeClr val="bg1"/>
                </a:solidFill>
              </a:rPr>
              <a:t>15 %</a:t>
            </a:r>
            <a:endParaRPr lang="de-AT" sz="2000" b="1" dirty="0">
              <a:solidFill>
                <a:schemeClr val="bg1"/>
              </a:solidFill>
            </a:endParaRPr>
          </a:p>
        </p:txBody>
      </p:sp>
      <p:sp>
        <p:nvSpPr>
          <p:cNvPr id="16" name="TextBox 15"/>
          <p:cNvSpPr txBox="1"/>
          <p:nvPr/>
        </p:nvSpPr>
        <p:spPr>
          <a:xfrm>
            <a:off x="10615111" y="2930231"/>
            <a:ext cx="848942" cy="400110"/>
          </a:xfrm>
          <a:prstGeom prst="rect">
            <a:avLst/>
          </a:prstGeom>
          <a:noFill/>
        </p:spPr>
        <p:txBody>
          <a:bodyPr wrap="square" rtlCol="0">
            <a:spAutoFit/>
          </a:bodyPr>
          <a:lstStyle/>
          <a:p>
            <a:r>
              <a:rPr lang="de-AT" sz="2000" b="1" dirty="0" smtClean="0">
                <a:solidFill>
                  <a:schemeClr val="bg1"/>
                </a:solidFill>
              </a:rPr>
              <a:t>14 %</a:t>
            </a:r>
            <a:endParaRPr lang="de-AT" sz="2000" b="1" dirty="0">
              <a:solidFill>
                <a:schemeClr val="bg1"/>
              </a:solidFill>
            </a:endParaRPr>
          </a:p>
        </p:txBody>
      </p:sp>
      <p:sp>
        <p:nvSpPr>
          <p:cNvPr id="17" name="TextBox 16"/>
          <p:cNvSpPr txBox="1"/>
          <p:nvPr/>
        </p:nvSpPr>
        <p:spPr>
          <a:xfrm>
            <a:off x="9542714" y="4792058"/>
            <a:ext cx="848942" cy="400110"/>
          </a:xfrm>
          <a:prstGeom prst="rect">
            <a:avLst/>
          </a:prstGeom>
          <a:noFill/>
        </p:spPr>
        <p:txBody>
          <a:bodyPr wrap="square" rtlCol="0">
            <a:spAutoFit/>
          </a:bodyPr>
          <a:lstStyle/>
          <a:p>
            <a:r>
              <a:rPr lang="de-AT" sz="2000" b="1" dirty="0" smtClean="0">
                <a:solidFill>
                  <a:schemeClr val="bg1"/>
                </a:solidFill>
              </a:rPr>
              <a:t>7 %</a:t>
            </a:r>
            <a:endParaRPr lang="de-AT" sz="2000" b="1" dirty="0">
              <a:solidFill>
                <a:schemeClr val="bg1"/>
              </a:solidFill>
            </a:endParaRPr>
          </a:p>
        </p:txBody>
      </p:sp>
      <p:sp>
        <p:nvSpPr>
          <p:cNvPr id="18" name="TextBox 17"/>
          <p:cNvSpPr txBox="1"/>
          <p:nvPr/>
        </p:nvSpPr>
        <p:spPr>
          <a:xfrm>
            <a:off x="10942739" y="4792058"/>
            <a:ext cx="848942" cy="400110"/>
          </a:xfrm>
          <a:prstGeom prst="rect">
            <a:avLst/>
          </a:prstGeom>
          <a:noFill/>
        </p:spPr>
        <p:txBody>
          <a:bodyPr wrap="square" rtlCol="0">
            <a:spAutoFit/>
          </a:bodyPr>
          <a:lstStyle/>
          <a:p>
            <a:r>
              <a:rPr lang="de-AT" sz="2000" b="1" dirty="0" smtClean="0">
                <a:solidFill>
                  <a:schemeClr val="bg1"/>
                </a:solidFill>
              </a:rPr>
              <a:t>3 %</a:t>
            </a:r>
            <a:endParaRPr lang="de-AT" sz="2000" b="1" dirty="0">
              <a:solidFill>
                <a:schemeClr val="bg1"/>
              </a:solidFill>
            </a:endParaRPr>
          </a:p>
        </p:txBody>
      </p:sp>
      <p:sp>
        <p:nvSpPr>
          <p:cNvPr id="19" name="Rectangle 18"/>
          <p:cNvSpPr/>
          <p:nvPr/>
        </p:nvSpPr>
        <p:spPr>
          <a:xfrm>
            <a:off x="3721767" y="1150979"/>
            <a:ext cx="8365457" cy="3046988"/>
          </a:xfrm>
          <a:prstGeom prst="rect">
            <a:avLst/>
          </a:prstGeom>
        </p:spPr>
        <p:txBody>
          <a:bodyPr wrap="square" lIns="91440" tIns="45720" rIns="91440" bIns="45720" anchor="t">
            <a:spAutoFit/>
          </a:bodyPr>
          <a:lstStyle/>
          <a:p>
            <a:pPr marL="514350" indent="-514350" algn="just">
              <a:lnSpc>
                <a:spcPct val="150000"/>
              </a:lnSpc>
              <a:buClr>
                <a:srgbClr val="C00000"/>
              </a:buClr>
              <a:buFont typeface="Arial" panose="020B0604020202020204" pitchFamily="34" charset="0"/>
              <a:buChar char="•"/>
            </a:pPr>
            <a:r>
              <a:rPr lang="de-DE" sz="3200" i="1" dirty="0" err="1" smtClean="0">
                <a:solidFill>
                  <a:srgbClr val="222222"/>
                </a:solidFill>
                <a:latin typeface="Arial" panose="020B0604020202020204" pitchFamily="34" charset="0"/>
              </a:rPr>
              <a:t>Noun</a:t>
            </a:r>
            <a:r>
              <a:rPr lang="de-DE" sz="3200" i="1" dirty="0" smtClean="0">
                <a:solidFill>
                  <a:srgbClr val="222222"/>
                </a:solidFill>
                <a:latin typeface="Arial" panose="020B0604020202020204" pitchFamily="34" charset="0"/>
              </a:rPr>
              <a:t> (Hauptwort)</a:t>
            </a:r>
          </a:p>
          <a:p>
            <a:pPr marL="971550" lvl="1" indent="-514350" algn="just">
              <a:lnSpc>
                <a:spcPct val="150000"/>
              </a:lnSpc>
              <a:buClr>
                <a:srgbClr val="C00000"/>
              </a:buClr>
              <a:buFont typeface="Arial" panose="020B0604020202020204" pitchFamily="34" charset="0"/>
              <a:buChar char="•"/>
            </a:pPr>
            <a:r>
              <a:rPr lang="de-DE" sz="3200" i="1" dirty="0">
                <a:solidFill>
                  <a:srgbClr val="222222"/>
                </a:solidFill>
                <a:latin typeface="Arial" panose="020B0604020202020204" pitchFamily="34" charset="0"/>
              </a:rPr>
              <a:t>k</a:t>
            </a:r>
            <a:r>
              <a:rPr lang="de-DE" sz="3200" i="1" dirty="0" smtClean="0">
                <a:solidFill>
                  <a:srgbClr val="222222"/>
                </a:solidFill>
                <a:latin typeface="Arial" panose="020B0604020202020204" pitchFamily="34" charset="0"/>
              </a:rPr>
              <a:t>onkret: House, </a:t>
            </a:r>
            <a:r>
              <a:rPr lang="de-DE" sz="3200" i="1" dirty="0" err="1" smtClean="0">
                <a:solidFill>
                  <a:srgbClr val="222222"/>
                </a:solidFill>
                <a:latin typeface="Arial" panose="020B0604020202020204" pitchFamily="34" charset="0"/>
              </a:rPr>
              <a:t>Calculator</a:t>
            </a:r>
            <a:endParaRPr lang="de-DE" sz="3200" i="1" dirty="0" smtClean="0">
              <a:solidFill>
                <a:srgbClr val="222222"/>
              </a:solidFill>
              <a:latin typeface="Arial" panose="020B0604020202020204" pitchFamily="34" charset="0"/>
            </a:endParaRPr>
          </a:p>
          <a:p>
            <a:pPr marL="971550" lvl="1" indent="-514350" algn="just">
              <a:lnSpc>
                <a:spcPct val="150000"/>
              </a:lnSpc>
              <a:buClr>
                <a:srgbClr val="C00000"/>
              </a:buClr>
              <a:buFont typeface="Arial" panose="020B0604020202020204" pitchFamily="34" charset="0"/>
              <a:buChar char="•"/>
            </a:pPr>
            <a:r>
              <a:rPr lang="de-DE" sz="3200" i="1" dirty="0" smtClean="0">
                <a:solidFill>
                  <a:srgbClr val="222222"/>
                </a:solidFill>
                <a:latin typeface="Arial" panose="020B0604020202020204" pitchFamily="34" charset="0"/>
              </a:rPr>
              <a:t>abstrakt: </a:t>
            </a:r>
            <a:r>
              <a:rPr lang="de-DE" sz="3200" i="1" dirty="0" err="1" smtClean="0">
                <a:solidFill>
                  <a:srgbClr val="222222"/>
                </a:solidFill>
                <a:latin typeface="Arial" panose="020B0604020202020204" pitchFamily="34" charset="0"/>
              </a:rPr>
              <a:t>MailSender</a:t>
            </a:r>
            <a:r>
              <a:rPr lang="de-DE" sz="3200" i="1" dirty="0" smtClean="0">
                <a:solidFill>
                  <a:srgbClr val="222222"/>
                </a:solidFill>
                <a:latin typeface="Arial" panose="020B0604020202020204" pitchFamily="34" charset="0"/>
              </a:rPr>
              <a:t>, </a:t>
            </a:r>
            <a:r>
              <a:rPr lang="de-DE" sz="3200" i="1" dirty="0" err="1" smtClean="0">
                <a:solidFill>
                  <a:srgbClr val="222222"/>
                </a:solidFill>
                <a:latin typeface="Arial" panose="020B0604020202020204" pitchFamily="34" charset="0"/>
              </a:rPr>
              <a:t>FileRepo</a:t>
            </a:r>
            <a:endParaRPr lang="de-DE" sz="3200" i="1" dirty="0" smtClean="0">
              <a:solidFill>
                <a:srgbClr val="222222"/>
              </a:solidFill>
              <a:latin typeface="Arial" panose="020B0604020202020204" pitchFamily="34" charset="0"/>
            </a:endParaRPr>
          </a:p>
          <a:p>
            <a:pPr marL="514350" indent="-514350" algn="just">
              <a:lnSpc>
                <a:spcPct val="150000"/>
              </a:lnSpc>
              <a:buClr>
                <a:srgbClr val="C00000"/>
              </a:buClr>
              <a:buFont typeface="Arial" panose="020B0604020202020204" pitchFamily="34" charset="0"/>
              <a:buChar char="•"/>
            </a:pPr>
            <a:r>
              <a:rPr lang="de-DE" sz="3200" i="1" dirty="0" err="1" smtClean="0">
                <a:solidFill>
                  <a:srgbClr val="222222"/>
                </a:solidFill>
                <a:latin typeface="Arial" panose="020B0604020202020204" pitchFamily="34" charset="0"/>
              </a:rPr>
              <a:t>Specific</a:t>
            </a:r>
            <a:r>
              <a:rPr lang="de-DE" sz="3200" i="1" dirty="0" smtClean="0">
                <a:solidFill>
                  <a:srgbClr val="222222"/>
                </a:solidFill>
                <a:latin typeface="Arial" panose="020B0604020202020204" pitchFamily="34" charset="0"/>
              </a:rPr>
              <a:t> </a:t>
            </a:r>
          </a:p>
        </p:txBody>
      </p:sp>
      <p:sp>
        <p:nvSpPr>
          <p:cNvPr id="7" name="Rectangle 6"/>
          <p:cNvSpPr/>
          <p:nvPr/>
        </p:nvSpPr>
        <p:spPr>
          <a:xfrm>
            <a:off x="857250" y="3955856"/>
            <a:ext cx="866775" cy="87531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AT" sz="1200" dirty="0" smtClean="0"/>
              <a:t>Common</a:t>
            </a:r>
            <a:endParaRPr lang="de-AT" sz="1200" dirty="0"/>
          </a:p>
        </p:txBody>
      </p:sp>
      <p:sp>
        <p:nvSpPr>
          <p:cNvPr id="20" name="Rectangle 19"/>
          <p:cNvSpPr/>
          <p:nvPr/>
        </p:nvSpPr>
        <p:spPr>
          <a:xfrm>
            <a:off x="1538288" y="4973042"/>
            <a:ext cx="866775" cy="87531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AT" sz="1400" dirty="0" err="1" smtClean="0"/>
              <a:t>HelpMe</a:t>
            </a:r>
            <a:endParaRPr lang="de-AT" sz="1400" dirty="0"/>
          </a:p>
        </p:txBody>
      </p:sp>
      <p:sp>
        <p:nvSpPr>
          <p:cNvPr id="21" name="Rectangle 20"/>
          <p:cNvSpPr/>
          <p:nvPr/>
        </p:nvSpPr>
        <p:spPr>
          <a:xfrm>
            <a:off x="2784530" y="4193707"/>
            <a:ext cx="866775" cy="87531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AT" dirty="0" err="1" smtClean="0"/>
              <a:t>Stuff</a:t>
            </a:r>
            <a:endParaRPr lang="de-AT" dirty="0"/>
          </a:p>
        </p:txBody>
      </p:sp>
      <p:sp>
        <p:nvSpPr>
          <p:cNvPr id="22" name="Rectangle 21"/>
          <p:cNvSpPr/>
          <p:nvPr/>
        </p:nvSpPr>
        <p:spPr>
          <a:xfrm>
            <a:off x="3826543" y="4059277"/>
            <a:ext cx="8365457" cy="1569660"/>
          </a:xfrm>
          <a:prstGeom prst="rect">
            <a:avLst/>
          </a:prstGeom>
        </p:spPr>
        <p:txBody>
          <a:bodyPr wrap="square" lIns="91440" tIns="45720" rIns="91440" bIns="45720" anchor="t">
            <a:spAutoFit/>
          </a:bodyPr>
          <a:lstStyle/>
          <a:p>
            <a:pPr marL="971550" lvl="1" indent="-514350" algn="just">
              <a:lnSpc>
                <a:spcPct val="150000"/>
              </a:lnSpc>
              <a:buClr>
                <a:srgbClr val="C00000"/>
              </a:buClr>
              <a:buFont typeface="Arial" panose="020B0604020202020204" pitchFamily="34" charset="0"/>
              <a:buChar char="•"/>
            </a:pPr>
            <a:r>
              <a:rPr lang="de-DE" sz="3200" i="1" dirty="0" smtClean="0">
                <a:solidFill>
                  <a:srgbClr val="222222"/>
                </a:solidFill>
                <a:latin typeface="Arial" panose="020B0604020202020204" pitchFamily="34" charset="0"/>
              </a:rPr>
              <a:t>schwer etwas zu finden (viel lesen)</a:t>
            </a:r>
          </a:p>
          <a:p>
            <a:pPr marL="971550" lvl="1" indent="-514350" algn="just">
              <a:lnSpc>
                <a:spcPct val="150000"/>
              </a:lnSpc>
              <a:buClr>
                <a:srgbClr val="C00000"/>
              </a:buClr>
              <a:buFont typeface="Arial" panose="020B0604020202020204" pitchFamily="34" charset="0"/>
              <a:buChar char="•"/>
            </a:pPr>
            <a:r>
              <a:rPr lang="de-DE" sz="3200" i="1" dirty="0">
                <a:solidFill>
                  <a:srgbClr val="222222"/>
                </a:solidFill>
                <a:latin typeface="Arial" panose="020B0604020202020204" pitchFamily="34" charset="0"/>
              </a:rPr>
              <a:t>d</a:t>
            </a:r>
            <a:r>
              <a:rPr lang="de-DE" sz="3200" i="1" dirty="0" smtClean="0">
                <a:solidFill>
                  <a:srgbClr val="222222"/>
                </a:solidFill>
                <a:latin typeface="Arial" panose="020B0604020202020204" pitchFamily="34" charset="0"/>
              </a:rPr>
              <a:t>iese Klassen werden meist groß</a:t>
            </a:r>
          </a:p>
        </p:txBody>
      </p:sp>
      <p:pic>
        <p:nvPicPr>
          <p:cNvPr id="23" name="Bild 2" descr="Icon-16.png">
            <a:extLst>
              <a:ext uri="{FF2B5EF4-FFF2-40B4-BE49-F238E27FC236}">
                <a16:creationId xmlns:a16="http://schemas.microsoft.com/office/drawing/2014/main" id="{83A1591C-896C-40C5-9440-60636D593120}"/>
              </a:ext>
            </a:extLst>
          </p:cNvPr>
          <p:cNvPicPr>
            <a:picLocks noChangeAspect="1"/>
          </p:cNvPicPr>
          <p:nvPr/>
        </p:nvPicPr>
        <p:blipFill>
          <a:blip r:embed="rId3" cstate="hqprint">
            <a:extLst>
              <a:ext uri="{28A0092B-C50C-407E-A947-70E740481C1C}">
                <a14:useLocalDpi xmlns:a14="http://schemas.microsoft.com/office/drawing/2010/main" val="0"/>
              </a:ext>
            </a:extLst>
          </a:blip>
          <a:stretch>
            <a:fillRect/>
          </a:stretch>
        </p:blipFill>
        <p:spPr>
          <a:xfrm>
            <a:off x="11019732" y="514664"/>
            <a:ext cx="582025" cy="582025"/>
          </a:xfrm>
          <a:prstGeom prst="rect">
            <a:avLst/>
          </a:prstGeom>
        </p:spPr>
      </p:pic>
    </p:spTree>
    <p:extLst>
      <p:ext uri="{BB962C8B-B14F-4D97-AF65-F5344CB8AC3E}">
        <p14:creationId xmlns:p14="http://schemas.microsoft.com/office/powerpoint/2010/main" val="301021847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2" presetClass="entr" presetSubtype="4" fill="hold" nodeType="clickEffect">
                                  <p:stCondLst>
                                    <p:cond delay="0"/>
                                  </p:stCondLst>
                                  <p:childTnLst>
                                    <p:set>
                                      <p:cBhvr>
                                        <p:cTn id="10" dur="1" fill="hold">
                                          <p:stCondLst>
                                            <p:cond delay="0"/>
                                          </p:stCondLst>
                                        </p:cTn>
                                        <p:tgtEl>
                                          <p:spTgt spid="19">
                                            <p:txEl>
                                              <p:pRg st="0" end="0"/>
                                            </p:txEl>
                                          </p:spTgt>
                                        </p:tgtEl>
                                        <p:attrNameLst>
                                          <p:attrName>style.visibility</p:attrName>
                                        </p:attrNameLst>
                                      </p:cBhvr>
                                      <p:to>
                                        <p:strVal val="visible"/>
                                      </p:to>
                                    </p:set>
                                    <p:anim calcmode="lin" valueType="num">
                                      <p:cBhvr additive="base">
                                        <p:cTn id="11" dur="500" fill="hold"/>
                                        <p:tgtEl>
                                          <p:spTgt spid="19">
                                            <p:txEl>
                                              <p:pRg st="0" end="0"/>
                                            </p:txEl>
                                          </p:spTgt>
                                        </p:tgtEl>
                                        <p:attrNameLst>
                                          <p:attrName>ppt_x</p:attrName>
                                        </p:attrNameLst>
                                      </p:cBhvr>
                                      <p:tavLst>
                                        <p:tav tm="0">
                                          <p:val>
                                            <p:strVal val="#ppt_x"/>
                                          </p:val>
                                        </p:tav>
                                        <p:tav tm="100000">
                                          <p:val>
                                            <p:strVal val="#ppt_x"/>
                                          </p:val>
                                        </p:tav>
                                      </p:tavLst>
                                    </p:anim>
                                    <p:anim calcmode="lin" valueType="num">
                                      <p:cBhvr additive="base">
                                        <p:cTn id="12" dur="500" fill="hold"/>
                                        <p:tgtEl>
                                          <p:spTgt spid="19">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2" presetClass="entr" presetSubtype="4" fill="hold" nodeType="clickEffect">
                                  <p:stCondLst>
                                    <p:cond delay="0"/>
                                  </p:stCondLst>
                                  <p:childTnLst>
                                    <p:set>
                                      <p:cBhvr>
                                        <p:cTn id="16" dur="1" fill="hold">
                                          <p:stCondLst>
                                            <p:cond delay="0"/>
                                          </p:stCondLst>
                                        </p:cTn>
                                        <p:tgtEl>
                                          <p:spTgt spid="19">
                                            <p:txEl>
                                              <p:pRg st="1" end="1"/>
                                            </p:txEl>
                                          </p:spTgt>
                                        </p:tgtEl>
                                        <p:attrNameLst>
                                          <p:attrName>style.visibility</p:attrName>
                                        </p:attrNameLst>
                                      </p:cBhvr>
                                      <p:to>
                                        <p:strVal val="visible"/>
                                      </p:to>
                                    </p:set>
                                    <p:anim calcmode="lin" valueType="num">
                                      <p:cBhvr additive="base">
                                        <p:cTn id="17" dur="500" fill="hold"/>
                                        <p:tgtEl>
                                          <p:spTgt spid="19">
                                            <p:txEl>
                                              <p:pRg st="1" end="1"/>
                                            </p:txEl>
                                          </p:spTgt>
                                        </p:tgtEl>
                                        <p:attrNameLst>
                                          <p:attrName>ppt_x</p:attrName>
                                        </p:attrNameLst>
                                      </p:cBhvr>
                                      <p:tavLst>
                                        <p:tav tm="0">
                                          <p:val>
                                            <p:strVal val="#ppt_x"/>
                                          </p:val>
                                        </p:tav>
                                        <p:tav tm="100000">
                                          <p:val>
                                            <p:strVal val="#ppt_x"/>
                                          </p:val>
                                        </p:tav>
                                      </p:tavLst>
                                    </p:anim>
                                    <p:anim calcmode="lin" valueType="num">
                                      <p:cBhvr additive="base">
                                        <p:cTn id="18" dur="500" fill="hold"/>
                                        <p:tgtEl>
                                          <p:spTgt spid="19">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19" fill="hold">
                      <p:stCondLst>
                        <p:cond delay="indefinite"/>
                      </p:stCondLst>
                      <p:childTnLst>
                        <p:par>
                          <p:cTn id="20" fill="hold">
                            <p:stCondLst>
                              <p:cond delay="0"/>
                            </p:stCondLst>
                            <p:childTnLst>
                              <p:par>
                                <p:cTn id="21" presetID="2" presetClass="entr" presetSubtype="4" fill="hold" nodeType="clickEffect">
                                  <p:stCondLst>
                                    <p:cond delay="0"/>
                                  </p:stCondLst>
                                  <p:childTnLst>
                                    <p:set>
                                      <p:cBhvr>
                                        <p:cTn id="22" dur="1" fill="hold">
                                          <p:stCondLst>
                                            <p:cond delay="0"/>
                                          </p:stCondLst>
                                        </p:cTn>
                                        <p:tgtEl>
                                          <p:spTgt spid="19">
                                            <p:txEl>
                                              <p:pRg st="2" end="2"/>
                                            </p:txEl>
                                          </p:spTgt>
                                        </p:tgtEl>
                                        <p:attrNameLst>
                                          <p:attrName>style.visibility</p:attrName>
                                        </p:attrNameLst>
                                      </p:cBhvr>
                                      <p:to>
                                        <p:strVal val="visible"/>
                                      </p:to>
                                    </p:set>
                                    <p:anim calcmode="lin" valueType="num">
                                      <p:cBhvr additive="base">
                                        <p:cTn id="23" dur="500" fill="hold"/>
                                        <p:tgtEl>
                                          <p:spTgt spid="19">
                                            <p:txEl>
                                              <p:pRg st="2" end="2"/>
                                            </p:txEl>
                                          </p:spTgt>
                                        </p:tgtEl>
                                        <p:attrNameLst>
                                          <p:attrName>ppt_x</p:attrName>
                                        </p:attrNameLst>
                                      </p:cBhvr>
                                      <p:tavLst>
                                        <p:tav tm="0">
                                          <p:val>
                                            <p:strVal val="#ppt_x"/>
                                          </p:val>
                                        </p:tav>
                                        <p:tav tm="100000">
                                          <p:val>
                                            <p:strVal val="#ppt_x"/>
                                          </p:val>
                                        </p:tav>
                                      </p:tavLst>
                                    </p:anim>
                                    <p:anim calcmode="lin" valueType="num">
                                      <p:cBhvr additive="base">
                                        <p:cTn id="24" dur="500" fill="hold"/>
                                        <p:tgtEl>
                                          <p:spTgt spid="19">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25" fill="hold">
                      <p:stCondLst>
                        <p:cond delay="indefinite"/>
                      </p:stCondLst>
                      <p:childTnLst>
                        <p:par>
                          <p:cTn id="26" fill="hold">
                            <p:stCondLst>
                              <p:cond delay="0"/>
                            </p:stCondLst>
                            <p:childTnLst>
                              <p:par>
                                <p:cTn id="27" presetID="2" presetClass="entr" presetSubtype="4" fill="hold" nodeType="clickEffect">
                                  <p:stCondLst>
                                    <p:cond delay="0"/>
                                  </p:stCondLst>
                                  <p:childTnLst>
                                    <p:set>
                                      <p:cBhvr>
                                        <p:cTn id="28" dur="1" fill="hold">
                                          <p:stCondLst>
                                            <p:cond delay="0"/>
                                          </p:stCondLst>
                                        </p:cTn>
                                        <p:tgtEl>
                                          <p:spTgt spid="19">
                                            <p:txEl>
                                              <p:pRg st="3" end="3"/>
                                            </p:txEl>
                                          </p:spTgt>
                                        </p:tgtEl>
                                        <p:attrNameLst>
                                          <p:attrName>style.visibility</p:attrName>
                                        </p:attrNameLst>
                                      </p:cBhvr>
                                      <p:to>
                                        <p:strVal val="visible"/>
                                      </p:to>
                                    </p:set>
                                    <p:anim calcmode="lin" valueType="num">
                                      <p:cBhvr additive="base">
                                        <p:cTn id="29" dur="500" fill="hold"/>
                                        <p:tgtEl>
                                          <p:spTgt spid="19">
                                            <p:txEl>
                                              <p:pRg st="3" end="3"/>
                                            </p:txEl>
                                          </p:spTgt>
                                        </p:tgtEl>
                                        <p:attrNameLst>
                                          <p:attrName>ppt_x</p:attrName>
                                        </p:attrNameLst>
                                      </p:cBhvr>
                                      <p:tavLst>
                                        <p:tav tm="0">
                                          <p:val>
                                            <p:strVal val="#ppt_x"/>
                                          </p:val>
                                        </p:tav>
                                        <p:tav tm="100000">
                                          <p:val>
                                            <p:strVal val="#ppt_x"/>
                                          </p:val>
                                        </p:tav>
                                      </p:tavLst>
                                    </p:anim>
                                    <p:anim calcmode="lin" valueType="num">
                                      <p:cBhvr additive="base">
                                        <p:cTn id="30" dur="500" fill="hold"/>
                                        <p:tgtEl>
                                          <p:spTgt spid="19">
                                            <p:txEl>
                                              <p:pRg st="3" end="3"/>
                                            </p:txEl>
                                          </p:spTgt>
                                        </p:tgtEl>
                                        <p:attrNameLst>
                                          <p:attrName>ppt_y</p:attrName>
                                        </p:attrNameLst>
                                      </p:cBhvr>
                                      <p:tavLst>
                                        <p:tav tm="0">
                                          <p:val>
                                            <p:strVal val="1+#ppt_h/2"/>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7"/>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20"/>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grpId="0" nodeType="clickEffect">
                                  <p:stCondLst>
                                    <p:cond delay="0"/>
                                  </p:stCondLst>
                                  <p:childTnLst>
                                    <p:set>
                                      <p:cBhvr>
                                        <p:cTn id="42" dur="1" fill="hold">
                                          <p:stCondLst>
                                            <p:cond delay="0"/>
                                          </p:stCondLst>
                                        </p:cTn>
                                        <p:tgtEl>
                                          <p:spTgt spid="21"/>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2" presetClass="entr" presetSubtype="4" fill="hold" nodeType="clickEffect">
                                  <p:stCondLst>
                                    <p:cond delay="0"/>
                                  </p:stCondLst>
                                  <p:childTnLst>
                                    <p:set>
                                      <p:cBhvr>
                                        <p:cTn id="46" dur="1" fill="hold">
                                          <p:stCondLst>
                                            <p:cond delay="0"/>
                                          </p:stCondLst>
                                        </p:cTn>
                                        <p:tgtEl>
                                          <p:spTgt spid="22">
                                            <p:txEl>
                                              <p:pRg st="0" end="0"/>
                                            </p:txEl>
                                          </p:spTgt>
                                        </p:tgtEl>
                                        <p:attrNameLst>
                                          <p:attrName>style.visibility</p:attrName>
                                        </p:attrNameLst>
                                      </p:cBhvr>
                                      <p:to>
                                        <p:strVal val="visible"/>
                                      </p:to>
                                    </p:set>
                                    <p:anim calcmode="lin" valueType="num">
                                      <p:cBhvr additive="base">
                                        <p:cTn id="47" dur="500" fill="hold"/>
                                        <p:tgtEl>
                                          <p:spTgt spid="22">
                                            <p:txEl>
                                              <p:pRg st="0" end="0"/>
                                            </p:txEl>
                                          </p:spTgt>
                                        </p:tgtEl>
                                        <p:attrNameLst>
                                          <p:attrName>ppt_x</p:attrName>
                                        </p:attrNameLst>
                                      </p:cBhvr>
                                      <p:tavLst>
                                        <p:tav tm="0">
                                          <p:val>
                                            <p:strVal val="#ppt_x"/>
                                          </p:val>
                                        </p:tav>
                                        <p:tav tm="100000">
                                          <p:val>
                                            <p:strVal val="#ppt_x"/>
                                          </p:val>
                                        </p:tav>
                                      </p:tavLst>
                                    </p:anim>
                                    <p:anim calcmode="lin" valueType="num">
                                      <p:cBhvr additive="base">
                                        <p:cTn id="48" dur="500" fill="hold"/>
                                        <p:tgtEl>
                                          <p:spTgt spid="22">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49" fill="hold">
                      <p:stCondLst>
                        <p:cond delay="indefinite"/>
                      </p:stCondLst>
                      <p:childTnLst>
                        <p:par>
                          <p:cTn id="50" fill="hold">
                            <p:stCondLst>
                              <p:cond delay="0"/>
                            </p:stCondLst>
                            <p:childTnLst>
                              <p:par>
                                <p:cTn id="51" presetID="2" presetClass="entr" presetSubtype="4" fill="hold" nodeType="clickEffect">
                                  <p:stCondLst>
                                    <p:cond delay="0"/>
                                  </p:stCondLst>
                                  <p:childTnLst>
                                    <p:set>
                                      <p:cBhvr>
                                        <p:cTn id="52" dur="1" fill="hold">
                                          <p:stCondLst>
                                            <p:cond delay="0"/>
                                          </p:stCondLst>
                                        </p:cTn>
                                        <p:tgtEl>
                                          <p:spTgt spid="22">
                                            <p:txEl>
                                              <p:pRg st="1" end="1"/>
                                            </p:txEl>
                                          </p:spTgt>
                                        </p:tgtEl>
                                        <p:attrNameLst>
                                          <p:attrName>style.visibility</p:attrName>
                                        </p:attrNameLst>
                                      </p:cBhvr>
                                      <p:to>
                                        <p:strVal val="visible"/>
                                      </p:to>
                                    </p:set>
                                    <p:anim calcmode="lin" valueType="num">
                                      <p:cBhvr additive="base">
                                        <p:cTn id="53" dur="500" fill="hold"/>
                                        <p:tgtEl>
                                          <p:spTgt spid="22">
                                            <p:txEl>
                                              <p:pRg st="1" end="1"/>
                                            </p:txEl>
                                          </p:spTgt>
                                        </p:tgtEl>
                                        <p:attrNameLst>
                                          <p:attrName>ppt_x</p:attrName>
                                        </p:attrNameLst>
                                      </p:cBhvr>
                                      <p:tavLst>
                                        <p:tav tm="0">
                                          <p:val>
                                            <p:strVal val="#ppt_x"/>
                                          </p:val>
                                        </p:tav>
                                        <p:tav tm="100000">
                                          <p:val>
                                            <p:strVal val="#ppt_x"/>
                                          </p:val>
                                        </p:tav>
                                      </p:tavLst>
                                    </p:anim>
                                    <p:anim calcmode="lin" valueType="num">
                                      <p:cBhvr additive="base">
                                        <p:cTn id="54" dur="500" fill="hold"/>
                                        <p:tgtEl>
                                          <p:spTgt spid="22">
                                            <p:txEl>
                                              <p:pRg st="1" end="1"/>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7" grpId="0" animBg="1"/>
      <p:bldP spid="20" grpId="0" animBg="1"/>
      <p:bldP spid="21" grpId="0" animBg="1"/>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Bild 3" descr="Icon-15.png">
            <a:extLst>
              <a:ext uri="{FF2B5EF4-FFF2-40B4-BE49-F238E27FC236}">
                <a16:creationId xmlns:a16="http://schemas.microsoft.com/office/drawing/2014/main" id="{98A2FBE1-B2DE-4891-A3BB-3994C4B7852A}"/>
              </a:ext>
            </a:extLst>
          </p:cNvPr>
          <p:cNvPicPr>
            <a:picLocks noChangeAspect="1"/>
          </p:cNvPicPr>
          <p:nvPr/>
        </p:nvPicPr>
        <p:blipFill>
          <a:blip r:embed="rId3" cstate="hqprint">
            <a:extLst>
              <a:ext uri="{28A0092B-C50C-407E-A947-70E740481C1C}">
                <a14:useLocalDpi xmlns:a14="http://schemas.microsoft.com/office/drawing/2010/main" val="0"/>
              </a:ext>
            </a:extLst>
          </a:blip>
          <a:stretch>
            <a:fillRect/>
          </a:stretch>
        </p:blipFill>
        <p:spPr>
          <a:xfrm>
            <a:off x="11019732" y="520876"/>
            <a:ext cx="580642" cy="582025"/>
          </a:xfrm>
          <a:prstGeom prst="rect">
            <a:avLst/>
          </a:prstGeom>
        </p:spPr>
      </p:pic>
      <p:sp>
        <p:nvSpPr>
          <p:cNvPr id="2" name="Title 1"/>
          <p:cNvSpPr>
            <a:spLocks noGrp="1"/>
          </p:cNvSpPr>
          <p:nvPr>
            <p:ph type="title"/>
          </p:nvPr>
        </p:nvSpPr>
        <p:spPr/>
        <p:txBody>
          <a:bodyPr/>
          <a:lstStyle/>
          <a:p>
            <a:r>
              <a:rPr lang="de-AT" dirty="0" err="1" smtClean="0"/>
              <a:t>SRp</a:t>
            </a:r>
            <a:r>
              <a:rPr lang="de-AT" dirty="0" smtClean="0"/>
              <a:t/>
            </a:r>
            <a:br>
              <a:rPr lang="de-AT" dirty="0" smtClean="0"/>
            </a:br>
            <a:r>
              <a:rPr lang="de-AT" dirty="0" smtClean="0"/>
              <a:t>Prinzip</a:t>
            </a:r>
            <a:br>
              <a:rPr lang="de-AT" dirty="0" smtClean="0"/>
            </a:br>
            <a:endParaRPr lang="de-AT" dirty="0"/>
          </a:p>
        </p:txBody>
      </p:sp>
      <p:sp>
        <p:nvSpPr>
          <p:cNvPr id="3" name="Footer Placeholder 2"/>
          <p:cNvSpPr>
            <a:spLocks noGrp="1"/>
          </p:cNvSpPr>
          <p:nvPr>
            <p:ph type="ftr" sz="quarter" idx="16"/>
          </p:nvPr>
        </p:nvSpPr>
        <p:spPr/>
        <p:txBody>
          <a:bodyPr/>
          <a:lstStyle/>
          <a:p>
            <a:r>
              <a:rPr lang="en-US" dirty="0" smtClean="0"/>
              <a:t>Draft| 13.04.2022</a:t>
            </a:r>
            <a:endParaRPr lang="de-AT" dirty="0"/>
          </a:p>
        </p:txBody>
      </p:sp>
      <p:sp>
        <p:nvSpPr>
          <p:cNvPr id="4" name="Slide Number Placeholder 3"/>
          <p:cNvSpPr>
            <a:spLocks noGrp="1"/>
          </p:cNvSpPr>
          <p:nvPr>
            <p:ph type="sldNum" sz="quarter" idx="17"/>
          </p:nvPr>
        </p:nvSpPr>
        <p:spPr/>
        <p:txBody>
          <a:bodyPr/>
          <a:lstStyle/>
          <a:p>
            <a:fld id="{FDD888EF-0BF5-4E37-B0E1-6AF0153DF39B}" type="slidenum">
              <a:rPr lang="de-AT" smtClean="0"/>
              <a:pPr/>
              <a:t>15</a:t>
            </a:fld>
            <a:endParaRPr lang="de-AT" dirty="0"/>
          </a:p>
        </p:txBody>
      </p:sp>
      <p:sp>
        <p:nvSpPr>
          <p:cNvPr id="5" name="Text Placeholder 4"/>
          <p:cNvSpPr>
            <a:spLocks noGrp="1"/>
          </p:cNvSpPr>
          <p:nvPr>
            <p:ph type="body" sz="quarter" idx="19"/>
          </p:nvPr>
        </p:nvSpPr>
        <p:spPr/>
        <p:txBody>
          <a:bodyPr/>
          <a:lstStyle/>
          <a:p>
            <a:r>
              <a:rPr lang="de-AT" dirty="0" smtClean="0"/>
              <a:t>Les- u. </a:t>
            </a:r>
            <a:r>
              <a:rPr lang="de-AT" dirty="0" err="1" smtClean="0"/>
              <a:t>wartbare</a:t>
            </a:r>
            <a:endParaRPr lang="de-AT" dirty="0"/>
          </a:p>
        </p:txBody>
      </p:sp>
      <p:sp>
        <p:nvSpPr>
          <p:cNvPr id="13" name="TextBox 12"/>
          <p:cNvSpPr txBox="1"/>
          <p:nvPr/>
        </p:nvSpPr>
        <p:spPr>
          <a:xfrm>
            <a:off x="5166254" y="3397718"/>
            <a:ext cx="848942" cy="400110"/>
          </a:xfrm>
          <a:prstGeom prst="rect">
            <a:avLst/>
          </a:prstGeom>
          <a:noFill/>
        </p:spPr>
        <p:txBody>
          <a:bodyPr wrap="square" rtlCol="0">
            <a:spAutoFit/>
          </a:bodyPr>
          <a:lstStyle/>
          <a:p>
            <a:r>
              <a:rPr lang="de-AT" sz="2000" b="1" dirty="0" smtClean="0">
                <a:solidFill>
                  <a:schemeClr val="bg1"/>
                </a:solidFill>
              </a:rPr>
              <a:t>39 %</a:t>
            </a:r>
            <a:endParaRPr lang="de-AT" sz="2000" b="1" dirty="0">
              <a:solidFill>
                <a:schemeClr val="bg1"/>
              </a:solidFill>
            </a:endParaRPr>
          </a:p>
        </p:txBody>
      </p:sp>
      <p:sp>
        <p:nvSpPr>
          <p:cNvPr id="14" name="TextBox 13"/>
          <p:cNvSpPr txBox="1"/>
          <p:nvPr/>
        </p:nvSpPr>
        <p:spPr>
          <a:xfrm>
            <a:off x="7532465" y="3397718"/>
            <a:ext cx="848942" cy="400110"/>
          </a:xfrm>
          <a:prstGeom prst="rect">
            <a:avLst/>
          </a:prstGeom>
          <a:noFill/>
        </p:spPr>
        <p:txBody>
          <a:bodyPr wrap="square" rtlCol="0">
            <a:spAutoFit/>
          </a:bodyPr>
          <a:lstStyle/>
          <a:p>
            <a:r>
              <a:rPr lang="de-AT" sz="2000" b="1" dirty="0" smtClean="0">
                <a:solidFill>
                  <a:schemeClr val="bg1"/>
                </a:solidFill>
              </a:rPr>
              <a:t>22 %</a:t>
            </a:r>
            <a:endParaRPr lang="de-AT" sz="2000" b="1" dirty="0">
              <a:solidFill>
                <a:schemeClr val="bg1"/>
              </a:solidFill>
            </a:endParaRPr>
          </a:p>
        </p:txBody>
      </p:sp>
      <p:sp>
        <p:nvSpPr>
          <p:cNvPr id="15" name="TextBox 14"/>
          <p:cNvSpPr txBox="1"/>
          <p:nvPr/>
        </p:nvSpPr>
        <p:spPr>
          <a:xfrm>
            <a:off x="9119029" y="2930231"/>
            <a:ext cx="848942" cy="400110"/>
          </a:xfrm>
          <a:prstGeom prst="rect">
            <a:avLst/>
          </a:prstGeom>
          <a:noFill/>
        </p:spPr>
        <p:txBody>
          <a:bodyPr wrap="square" rtlCol="0">
            <a:spAutoFit/>
          </a:bodyPr>
          <a:lstStyle/>
          <a:p>
            <a:r>
              <a:rPr lang="de-AT" sz="2000" b="1" dirty="0" smtClean="0">
                <a:solidFill>
                  <a:schemeClr val="bg1"/>
                </a:solidFill>
              </a:rPr>
              <a:t>15 %</a:t>
            </a:r>
            <a:endParaRPr lang="de-AT" sz="2000" b="1" dirty="0">
              <a:solidFill>
                <a:schemeClr val="bg1"/>
              </a:solidFill>
            </a:endParaRPr>
          </a:p>
        </p:txBody>
      </p:sp>
      <p:sp>
        <p:nvSpPr>
          <p:cNvPr id="16" name="TextBox 15"/>
          <p:cNvSpPr txBox="1"/>
          <p:nvPr/>
        </p:nvSpPr>
        <p:spPr>
          <a:xfrm>
            <a:off x="10615111" y="2930231"/>
            <a:ext cx="848942" cy="400110"/>
          </a:xfrm>
          <a:prstGeom prst="rect">
            <a:avLst/>
          </a:prstGeom>
          <a:noFill/>
        </p:spPr>
        <p:txBody>
          <a:bodyPr wrap="square" rtlCol="0">
            <a:spAutoFit/>
          </a:bodyPr>
          <a:lstStyle/>
          <a:p>
            <a:r>
              <a:rPr lang="de-AT" sz="2000" b="1" dirty="0" smtClean="0">
                <a:solidFill>
                  <a:schemeClr val="bg1"/>
                </a:solidFill>
              </a:rPr>
              <a:t>14 %</a:t>
            </a:r>
            <a:endParaRPr lang="de-AT" sz="2000" b="1" dirty="0">
              <a:solidFill>
                <a:schemeClr val="bg1"/>
              </a:solidFill>
            </a:endParaRPr>
          </a:p>
        </p:txBody>
      </p:sp>
      <p:sp>
        <p:nvSpPr>
          <p:cNvPr id="17" name="TextBox 16"/>
          <p:cNvSpPr txBox="1"/>
          <p:nvPr/>
        </p:nvSpPr>
        <p:spPr>
          <a:xfrm>
            <a:off x="9542714" y="4792058"/>
            <a:ext cx="848942" cy="400110"/>
          </a:xfrm>
          <a:prstGeom prst="rect">
            <a:avLst/>
          </a:prstGeom>
          <a:noFill/>
        </p:spPr>
        <p:txBody>
          <a:bodyPr wrap="square" rtlCol="0">
            <a:spAutoFit/>
          </a:bodyPr>
          <a:lstStyle/>
          <a:p>
            <a:r>
              <a:rPr lang="de-AT" sz="2000" b="1" dirty="0" smtClean="0">
                <a:solidFill>
                  <a:schemeClr val="bg1"/>
                </a:solidFill>
              </a:rPr>
              <a:t>7 %</a:t>
            </a:r>
            <a:endParaRPr lang="de-AT" sz="2000" b="1" dirty="0">
              <a:solidFill>
                <a:schemeClr val="bg1"/>
              </a:solidFill>
            </a:endParaRPr>
          </a:p>
        </p:txBody>
      </p:sp>
      <p:sp>
        <p:nvSpPr>
          <p:cNvPr id="18" name="TextBox 17"/>
          <p:cNvSpPr txBox="1"/>
          <p:nvPr/>
        </p:nvSpPr>
        <p:spPr>
          <a:xfrm>
            <a:off x="10942739" y="4792058"/>
            <a:ext cx="848942" cy="400110"/>
          </a:xfrm>
          <a:prstGeom prst="rect">
            <a:avLst/>
          </a:prstGeom>
          <a:noFill/>
        </p:spPr>
        <p:txBody>
          <a:bodyPr wrap="square" rtlCol="0">
            <a:spAutoFit/>
          </a:bodyPr>
          <a:lstStyle/>
          <a:p>
            <a:r>
              <a:rPr lang="de-AT" sz="2000" b="1" dirty="0" smtClean="0">
                <a:solidFill>
                  <a:schemeClr val="bg1"/>
                </a:solidFill>
              </a:rPr>
              <a:t>3 %</a:t>
            </a:r>
            <a:endParaRPr lang="de-AT" sz="2000" b="1" dirty="0">
              <a:solidFill>
                <a:schemeClr val="bg1"/>
              </a:solidFill>
            </a:endParaRPr>
          </a:p>
        </p:txBody>
      </p:sp>
      <p:sp>
        <p:nvSpPr>
          <p:cNvPr id="6" name="Rectangle 5"/>
          <p:cNvSpPr/>
          <p:nvPr/>
        </p:nvSpPr>
        <p:spPr>
          <a:xfrm>
            <a:off x="5097205" y="1374353"/>
            <a:ext cx="3724275" cy="2159697"/>
          </a:xfrm>
          <a:prstGeom prst="rect">
            <a:avLst/>
          </a:prstGeom>
          <a:effectLst>
            <a:glow rad="101600">
              <a:schemeClr val="accent1">
                <a:satMod val="175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AT" sz="2800" b="1" dirty="0"/>
              <a:t>SRP</a:t>
            </a:r>
          </a:p>
          <a:p>
            <a:pPr algn="ctr"/>
            <a:r>
              <a:rPr lang="de-AT" sz="2800" b="1" dirty="0"/>
              <a:t>Single</a:t>
            </a:r>
          </a:p>
          <a:p>
            <a:pPr algn="ctr"/>
            <a:r>
              <a:rPr lang="de-AT" sz="2800" b="1" dirty="0" err="1"/>
              <a:t>Responsibility</a:t>
            </a:r>
            <a:endParaRPr lang="de-AT" sz="2800" b="1" dirty="0"/>
          </a:p>
          <a:p>
            <a:pPr algn="ctr"/>
            <a:r>
              <a:rPr lang="de-AT" sz="2800" b="1" dirty="0" err="1"/>
              <a:t>Prinziple</a:t>
            </a:r>
            <a:endParaRPr lang="de-AT" sz="2800" b="1" dirty="0"/>
          </a:p>
        </p:txBody>
      </p:sp>
      <p:sp>
        <p:nvSpPr>
          <p:cNvPr id="23" name="Rectangle 22"/>
          <p:cNvSpPr/>
          <p:nvPr/>
        </p:nvSpPr>
        <p:spPr>
          <a:xfrm>
            <a:off x="2387962" y="3814019"/>
            <a:ext cx="3724275" cy="2159697"/>
          </a:xfrm>
          <a:prstGeom prst="rect">
            <a:avLst/>
          </a:prstGeom>
          <a:solidFill>
            <a:schemeClr val="accent4">
              <a:lumMod val="75000"/>
            </a:schemeClr>
          </a:solidFill>
          <a:ln>
            <a:solidFill>
              <a:schemeClr val="accent4">
                <a:lumMod val="75000"/>
              </a:schemeClr>
            </a:solidFill>
          </a:ln>
          <a:effectLst>
            <a:glow rad="101600">
              <a:schemeClr val="accent4">
                <a:satMod val="175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AT" sz="2800" b="1" dirty="0" smtClean="0"/>
              <a:t>A </a:t>
            </a:r>
            <a:r>
              <a:rPr lang="de-AT" sz="2800" b="1" dirty="0" err="1" smtClean="0"/>
              <a:t>class</a:t>
            </a:r>
            <a:r>
              <a:rPr lang="de-AT" sz="2800" b="1" dirty="0" smtClean="0"/>
              <a:t> </a:t>
            </a:r>
            <a:r>
              <a:rPr lang="de-AT" sz="2800" b="1" dirty="0" err="1" smtClean="0"/>
              <a:t>or</a:t>
            </a:r>
            <a:r>
              <a:rPr lang="de-AT" sz="2800" b="1" dirty="0" smtClean="0"/>
              <a:t> </a:t>
            </a:r>
            <a:r>
              <a:rPr lang="de-AT" sz="2800" b="1" dirty="0" err="1" smtClean="0"/>
              <a:t>method</a:t>
            </a:r>
            <a:r>
              <a:rPr lang="de-AT" sz="2800" b="1" dirty="0" smtClean="0"/>
              <a:t> </a:t>
            </a:r>
            <a:r>
              <a:rPr lang="de-AT" sz="2800" b="1" dirty="0" err="1" smtClean="0"/>
              <a:t>should</a:t>
            </a:r>
            <a:r>
              <a:rPr lang="de-AT" sz="2800" b="1" dirty="0" smtClean="0"/>
              <a:t> </a:t>
            </a:r>
            <a:r>
              <a:rPr lang="de-AT" sz="2800" b="1" dirty="0" err="1" smtClean="0"/>
              <a:t>have</a:t>
            </a:r>
            <a:r>
              <a:rPr lang="de-AT" sz="2800" b="1" dirty="0" smtClean="0"/>
              <a:t> </a:t>
            </a:r>
            <a:r>
              <a:rPr lang="de-AT" sz="2800" b="1" dirty="0" err="1" smtClean="0"/>
              <a:t>only</a:t>
            </a:r>
            <a:r>
              <a:rPr lang="de-AT" sz="2800" b="1" dirty="0" smtClean="0"/>
              <a:t> a </a:t>
            </a:r>
            <a:r>
              <a:rPr lang="de-AT" sz="2800" b="1" dirty="0" err="1" smtClean="0"/>
              <a:t>single</a:t>
            </a:r>
            <a:r>
              <a:rPr lang="de-AT" sz="2800" b="1" dirty="0" smtClean="0"/>
              <a:t> </a:t>
            </a:r>
            <a:r>
              <a:rPr lang="de-AT" sz="2800" b="1" dirty="0" err="1" smtClean="0"/>
              <a:t>responsibility</a:t>
            </a:r>
            <a:endParaRPr lang="de-AT" sz="2800" dirty="0"/>
          </a:p>
        </p:txBody>
      </p:sp>
      <p:sp>
        <p:nvSpPr>
          <p:cNvPr id="24" name="Rectangle 23"/>
          <p:cNvSpPr/>
          <p:nvPr/>
        </p:nvSpPr>
        <p:spPr>
          <a:xfrm>
            <a:off x="7876099" y="3742079"/>
            <a:ext cx="3724275" cy="2159697"/>
          </a:xfrm>
          <a:prstGeom prst="rect">
            <a:avLst/>
          </a:prstGeom>
          <a:solidFill>
            <a:schemeClr val="accent3">
              <a:lumMod val="75000"/>
            </a:schemeClr>
          </a:solidFill>
          <a:ln>
            <a:solidFill>
              <a:schemeClr val="accent3">
                <a:lumMod val="50000"/>
              </a:schemeClr>
            </a:solidFill>
          </a:ln>
          <a:effectLst>
            <a:glow rad="101600">
              <a:schemeClr val="accent3">
                <a:satMod val="175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AT" sz="2800" b="1" dirty="0" smtClean="0"/>
              <a:t>A </a:t>
            </a:r>
            <a:r>
              <a:rPr lang="de-AT" sz="2800" b="1" dirty="0" err="1" smtClean="0"/>
              <a:t>class</a:t>
            </a:r>
            <a:r>
              <a:rPr lang="de-AT" sz="2800" b="1" dirty="0" smtClean="0"/>
              <a:t> </a:t>
            </a:r>
            <a:r>
              <a:rPr lang="de-AT" sz="2800" b="1" dirty="0" err="1" smtClean="0"/>
              <a:t>or</a:t>
            </a:r>
            <a:r>
              <a:rPr lang="de-AT" sz="2800" b="1" dirty="0" smtClean="0"/>
              <a:t> </a:t>
            </a:r>
            <a:r>
              <a:rPr lang="de-AT" sz="2800" b="1" dirty="0" err="1" smtClean="0"/>
              <a:t>method</a:t>
            </a:r>
            <a:r>
              <a:rPr lang="de-AT" sz="2800" b="1" dirty="0" smtClean="0"/>
              <a:t> </a:t>
            </a:r>
            <a:r>
              <a:rPr lang="de-AT" sz="2800" b="1" dirty="0" err="1" smtClean="0"/>
              <a:t>should</a:t>
            </a:r>
            <a:r>
              <a:rPr lang="de-AT" sz="2800" b="1" dirty="0" smtClean="0"/>
              <a:t> </a:t>
            </a:r>
            <a:r>
              <a:rPr lang="de-AT" sz="2800" b="1" dirty="0" err="1" smtClean="0"/>
              <a:t>have</a:t>
            </a:r>
            <a:r>
              <a:rPr lang="de-AT" sz="2800" b="1" dirty="0" smtClean="0"/>
              <a:t> </a:t>
            </a:r>
            <a:r>
              <a:rPr lang="de-AT" sz="2800" b="1" dirty="0" err="1" smtClean="0"/>
              <a:t>only</a:t>
            </a:r>
            <a:r>
              <a:rPr lang="de-AT" sz="2800" b="1" dirty="0" smtClean="0"/>
              <a:t> </a:t>
            </a:r>
            <a:r>
              <a:rPr lang="de-AT" sz="2800" b="1" dirty="0" err="1" smtClean="0"/>
              <a:t>one</a:t>
            </a:r>
            <a:r>
              <a:rPr lang="de-AT" sz="2800" b="1" dirty="0" smtClean="0"/>
              <a:t> </a:t>
            </a:r>
            <a:r>
              <a:rPr lang="de-AT" sz="2800" b="1" dirty="0" err="1" smtClean="0"/>
              <a:t>reason</a:t>
            </a:r>
            <a:r>
              <a:rPr lang="de-AT" sz="2800" b="1" dirty="0" smtClean="0"/>
              <a:t> </a:t>
            </a:r>
            <a:r>
              <a:rPr lang="de-AT" sz="2800" b="1" dirty="0" err="1" smtClean="0"/>
              <a:t>to</a:t>
            </a:r>
            <a:r>
              <a:rPr lang="de-AT" sz="2800" b="1" dirty="0" smtClean="0"/>
              <a:t> </a:t>
            </a:r>
            <a:r>
              <a:rPr lang="de-AT" sz="2800" b="1" dirty="0" err="1" smtClean="0"/>
              <a:t>change</a:t>
            </a:r>
            <a:endParaRPr lang="de-AT" sz="2800" dirty="0"/>
          </a:p>
        </p:txBody>
      </p:sp>
    </p:spTree>
    <p:extLst>
      <p:ext uri="{BB962C8B-B14F-4D97-AF65-F5344CB8AC3E}">
        <p14:creationId xmlns:p14="http://schemas.microsoft.com/office/powerpoint/2010/main" val="122131366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500" fill="hold"/>
                                        <p:tgtEl>
                                          <p:spTgt spid="6"/>
                                        </p:tgtEl>
                                        <p:attrNameLst>
                                          <p:attrName>ppt_x</p:attrName>
                                        </p:attrNameLst>
                                      </p:cBhvr>
                                      <p:tavLst>
                                        <p:tav tm="0">
                                          <p:val>
                                            <p:strVal val="#ppt_x"/>
                                          </p:val>
                                        </p:tav>
                                        <p:tav tm="100000">
                                          <p:val>
                                            <p:strVal val="#ppt_x"/>
                                          </p:val>
                                        </p:tav>
                                      </p:tavLst>
                                    </p:anim>
                                    <p:anim calcmode="lin" valueType="num">
                                      <p:cBhvr additive="base">
                                        <p:cTn id="8" dur="500" fill="hold"/>
                                        <p:tgtEl>
                                          <p:spTgt spid="6"/>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23"/>
                                        </p:tgtEl>
                                        <p:attrNameLst>
                                          <p:attrName>style.visibility</p:attrName>
                                        </p:attrNameLst>
                                      </p:cBhvr>
                                      <p:to>
                                        <p:strVal val="visible"/>
                                      </p:to>
                                    </p:set>
                                    <p:anim calcmode="lin" valueType="num">
                                      <p:cBhvr additive="base">
                                        <p:cTn id="13" dur="500" fill="hold"/>
                                        <p:tgtEl>
                                          <p:spTgt spid="23"/>
                                        </p:tgtEl>
                                        <p:attrNameLst>
                                          <p:attrName>ppt_x</p:attrName>
                                        </p:attrNameLst>
                                      </p:cBhvr>
                                      <p:tavLst>
                                        <p:tav tm="0">
                                          <p:val>
                                            <p:strVal val="#ppt_x"/>
                                          </p:val>
                                        </p:tav>
                                        <p:tav tm="100000">
                                          <p:val>
                                            <p:strVal val="#ppt_x"/>
                                          </p:val>
                                        </p:tav>
                                      </p:tavLst>
                                    </p:anim>
                                    <p:anim calcmode="lin" valueType="num">
                                      <p:cBhvr additive="base">
                                        <p:cTn id="14" dur="500" fill="hold"/>
                                        <p:tgtEl>
                                          <p:spTgt spid="23"/>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24"/>
                                        </p:tgtEl>
                                        <p:attrNameLst>
                                          <p:attrName>style.visibility</p:attrName>
                                        </p:attrNameLst>
                                      </p:cBhvr>
                                      <p:to>
                                        <p:strVal val="visible"/>
                                      </p:to>
                                    </p:set>
                                    <p:anim calcmode="lin" valueType="num">
                                      <p:cBhvr additive="base">
                                        <p:cTn id="19" dur="500" fill="hold"/>
                                        <p:tgtEl>
                                          <p:spTgt spid="24"/>
                                        </p:tgtEl>
                                        <p:attrNameLst>
                                          <p:attrName>ppt_x</p:attrName>
                                        </p:attrNameLst>
                                      </p:cBhvr>
                                      <p:tavLst>
                                        <p:tav tm="0">
                                          <p:val>
                                            <p:strVal val="#ppt_x"/>
                                          </p:val>
                                        </p:tav>
                                        <p:tav tm="100000">
                                          <p:val>
                                            <p:strVal val="#ppt_x"/>
                                          </p:val>
                                        </p:tav>
                                      </p:tavLst>
                                    </p:anim>
                                    <p:anim calcmode="lin" valueType="num">
                                      <p:cBhvr additive="base">
                                        <p:cTn id="20" dur="500" fill="hold"/>
                                        <p:tgtEl>
                                          <p:spTgt spid="2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23" grpId="0" animBg="1"/>
      <p:bldP spid="24" grpId="0" animBg="1"/>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Bild 3" descr="Icon-15.png">
            <a:extLst>
              <a:ext uri="{FF2B5EF4-FFF2-40B4-BE49-F238E27FC236}">
                <a16:creationId xmlns:a16="http://schemas.microsoft.com/office/drawing/2014/main" id="{98A2FBE1-B2DE-4891-A3BB-3994C4B7852A}"/>
              </a:ext>
            </a:extLst>
          </p:cNvPr>
          <p:cNvPicPr>
            <a:picLocks noChangeAspect="1"/>
          </p:cNvPicPr>
          <p:nvPr/>
        </p:nvPicPr>
        <p:blipFill>
          <a:blip r:embed="rId3" cstate="hqprint">
            <a:extLst>
              <a:ext uri="{28A0092B-C50C-407E-A947-70E740481C1C}">
                <a14:useLocalDpi xmlns:a14="http://schemas.microsoft.com/office/drawing/2010/main" val="0"/>
              </a:ext>
            </a:extLst>
          </a:blip>
          <a:stretch>
            <a:fillRect/>
          </a:stretch>
        </p:blipFill>
        <p:spPr>
          <a:xfrm>
            <a:off x="11019732" y="520876"/>
            <a:ext cx="580642" cy="582025"/>
          </a:xfrm>
          <a:prstGeom prst="rect">
            <a:avLst/>
          </a:prstGeom>
        </p:spPr>
      </p:pic>
      <p:sp>
        <p:nvSpPr>
          <p:cNvPr id="2" name="Title 1"/>
          <p:cNvSpPr>
            <a:spLocks noGrp="1"/>
          </p:cNvSpPr>
          <p:nvPr>
            <p:ph type="title"/>
          </p:nvPr>
        </p:nvSpPr>
        <p:spPr/>
        <p:txBody>
          <a:bodyPr/>
          <a:lstStyle/>
          <a:p>
            <a:r>
              <a:rPr lang="de-AT" dirty="0"/>
              <a:t>Klassen</a:t>
            </a:r>
            <a:r>
              <a:rPr lang="de-AT" dirty="0" smtClean="0"/>
              <a:t/>
            </a:r>
            <a:br>
              <a:rPr lang="de-AT" dirty="0" smtClean="0"/>
            </a:br>
            <a:endParaRPr lang="de-AT" dirty="0"/>
          </a:p>
        </p:txBody>
      </p:sp>
      <p:sp>
        <p:nvSpPr>
          <p:cNvPr id="3" name="Footer Placeholder 2"/>
          <p:cNvSpPr>
            <a:spLocks noGrp="1"/>
          </p:cNvSpPr>
          <p:nvPr>
            <p:ph type="ftr" sz="quarter" idx="16"/>
          </p:nvPr>
        </p:nvSpPr>
        <p:spPr/>
        <p:txBody>
          <a:bodyPr/>
          <a:lstStyle/>
          <a:p>
            <a:r>
              <a:rPr lang="en-US" dirty="0" smtClean="0"/>
              <a:t>Draft| 13.04.2022</a:t>
            </a:r>
            <a:endParaRPr lang="de-AT" dirty="0"/>
          </a:p>
        </p:txBody>
      </p:sp>
      <p:sp>
        <p:nvSpPr>
          <p:cNvPr id="4" name="Slide Number Placeholder 3"/>
          <p:cNvSpPr>
            <a:spLocks noGrp="1"/>
          </p:cNvSpPr>
          <p:nvPr>
            <p:ph type="sldNum" sz="quarter" idx="17"/>
          </p:nvPr>
        </p:nvSpPr>
        <p:spPr/>
        <p:txBody>
          <a:bodyPr/>
          <a:lstStyle/>
          <a:p>
            <a:fld id="{FDD888EF-0BF5-4E37-B0E1-6AF0153DF39B}" type="slidenum">
              <a:rPr lang="de-AT" smtClean="0"/>
              <a:pPr/>
              <a:t>16</a:t>
            </a:fld>
            <a:endParaRPr lang="de-AT" dirty="0"/>
          </a:p>
        </p:txBody>
      </p:sp>
      <p:sp>
        <p:nvSpPr>
          <p:cNvPr id="5" name="Text Placeholder 4"/>
          <p:cNvSpPr>
            <a:spLocks noGrp="1"/>
          </p:cNvSpPr>
          <p:nvPr>
            <p:ph type="body" sz="quarter" idx="19"/>
          </p:nvPr>
        </p:nvSpPr>
        <p:spPr/>
        <p:txBody>
          <a:bodyPr/>
          <a:lstStyle/>
          <a:p>
            <a:r>
              <a:rPr lang="de-AT" dirty="0" smtClean="0"/>
              <a:t>Les- u. </a:t>
            </a:r>
            <a:r>
              <a:rPr lang="de-AT" dirty="0" err="1" smtClean="0"/>
              <a:t>wartbare</a:t>
            </a:r>
            <a:endParaRPr lang="de-AT" dirty="0"/>
          </a:p>
        </p:txBody>
      </p:sp>
      <p:sp>
        <p:nvSpPr>
          <p:cNvPr id="13" name="TextBox 12"/>
          <p:cNvSpPr txBox="1"/>
          <p:nvPr/>
        </p:nvSpPr>
        <p:spPr>
          <a:xfrm>
            <a:off x="5166254" y="3397718"/>
            <a:ext cx="848942" cy="400110"/>
          </a:xfrm>
          <a:prstGeom prst="rect">
            <a:avLst/>
          </a:prstGeom>
          <a:noFill/>
        </p:spPr>
        <p:txBody>
          <a:bodyPr wrap="square" rtlCol="0">
            <a:spAutoFit/>
          </a:bodyPr>
          <a:lstStyle/>
          <a:p>
            <a:r>
              <a:rPr lang="de-AT" sz="2000" b="1" dirty="0" smtClean="0">
                <a:solidFill>
                  <a:schemeClr val="bg1"/>
                </a:solidFill>
              </a:rPr>
              <a:t>39 %</a:t>
            </a:r>
            <a:endParaRPr lang="de-AT" sz="2000" b="1" dirty="0">
              <a:solidFill>
                <a:schemeClr val="bg1"/>
              </a:solidFill>
            </a:endParaRPr>
          </a:p>
        </p:txBody>
      </p:sp>
      <p:sp>
        <p:nvSpPr>
          <p:cNvPr id="14" name="TextBox 13"/>
          <p:cNvSpPr txBox="1"/>
          <p:nvPr/>
        </p:nvSpPr>
        <p:spPr>
          <a:xfrm>
            <a:off x="7532465" y="3397718"/>
            <a:ext cx="848942" cy="400110"/>
          </a:xfrm>
          <a:prstGeom prst="rect">
            <a:avLst/>
          </a:prstGeom>
          <a:noFill/>
        </p:spPr>
        <p:txBody>
          <a:bodyPr wrap="square" rtlCol="0">
            <a:spAutoFit/>
          </a:bodyPr>
          <a:lstStyle/>
          <a:p>
            <a:r>
              <a:rPr lang="de-AT" sz="2000" b="1" dirty="0" smtClean="0">
                <a:solidFill>
                  <a:schemeClr val="bg1"/>
                </a:solidFill>
              </a:rPr>
              <a:t>22 %</a:t>
            </a:r>
            <a:endParaRPr lang="de-AT" sz="2000" b="1" dirty="0">
              <a:solidFill>
                <a:schemeClr val="bg1"/>
              </a:solidFill>
            </a:endParaRPr>
          </a:p>
        </p:txBody>
      </p:sp>
      <p:sp>
        <p:nvSpPr>
          <p:cNvPr id="15" name="TextBox 14"/>
          <p:cNvSpPr txBox="1"/>
          <p:nvPr/>
        </p:nvSpPr>
        <p:spPr>
          <a:xfrm>
            <a:off x="9119029" y="2930231"/>
            <a:ext cx="848942" cy="400110"/>
          </a:xfrm>
          <a:prstGeom prst="rect">
            <a:avLst/>
          </a:prstGeom>
          <a:noFill/>
        </p:spPr>
        <p:txBody>
          <a:bodyPr wrap="square" rtlCol="0">
            <a:spAutoFit/>
          </a:bodyPr>
          <a:lstStyle/>
          <a:p>
            <a:r>
              <a:rPr lang="de-AT" sz="2000" b="1" dirty="0" smtClean="0">
                <a:solidFill>
                  <a:schemeClr val="bg1"/>
                </a:solidFill>
              </a:rPr>
              <a:t>15 %</a:t>
            </a:r>
            <a:endParaRPr lang="de-AT" sz="2000" b="1" dirty="0">
              <a:solidFill>
                <a:schemeClr val="bg1"/>
              </a:solidFill>
            </a:endParaRPr>
          </a:p>
        </p:txBody>
      </p:sp>
      <p:sp>
        <p:nvSpPr>
          <p:cNvPr id="16" name="TextBox 15"/>
          <p:cNvSpPr txBox="1"/>
          <p:nvPr/>
        </p:nvSpPr>
        <p:spPr>
          <a:xfrm>
            <a:off x="10615111" y="2930231"/>
            <a:ext cx="848942" cy="400110"/>
          </a:xfrm>
          <a:prstGeom prst="rect">
            <a:avLst/>
          </a:prstGeom>
          <a:noFill/>
        </p:spPr>
        <p:txBody>
          <a:bodyPr wrap="square" rtlCol="0">
            <a:spAutoFit/>
          </a:bodyPr>
          <a:lstStyle/>
          <a:p>
            <a:r>
              <a:rPr lang="de-AT" sz="2000" b="1" dirty="0" smtClean="0">
                <a:solidFill>
                  <a:schemeClr val="bg1"/>
                </a:solidFill>
              </a:rPr>
              <a:t>14 %</a:t>
            </a:r>
            <a:endParaRPr lang="de-AT" sz="2000" b="1" dirty="0">
              <a:solidFill>
                <a:schemeClr val="bg1"/>
              </a:solidFill>
            </a:endParaRPr>
          </a:p>
        </p:txBody>
      </p:sp>
      <p:sp>
        <p:nvSpPr>
          <p:cNvPr id="17" name="TextBox 16"/>
          <p:cNvSpPr txBox="1"/>
          <p:nvPr/>
        </p:nvSpPr>
        <p:spPr>
          <a:xfrm>
            <a:off x="9542714" y="4792058"/>
            <a:ext cx="848942" cy="400110"/>
          </a:xfrm>
          <a:prstGeom prst="rect">
            <a:avLst/>
          </a:prstGeom>
          <a:noFill/>
        </p:spPr>
        <p:txBody>
          <a:bodyPr wrap="square" rtlCol="0">
            <a:spAutoFit/>
          </a:bodyPr>
          <a:lstStyle/>
          <a:p>
            <a:r>
              <a:rPr lang="de-AT" sz="2000" b="1" dirty="0" smtClean="0">
                <a:solidFill>
                  <a:schemeClr val="bg1"/>
                </a:solidFill>
              </a:rPr>
              <a:t>7 %</a:t>
            </a:r>
            <a:endParaRPr lang="de-AT" sz="2000" b="1" dirty="0">
              <a:solidFill>
                <a:schemeClr val="bg1"/>
              </a:solidFill>
            </a:endParaRPr>
          </a:p>
        </p:txBody>
      </p:sp>
      <p:sp>
        <p:nvSpPr>
          <p:cNvPr id="18" name="TextBox 17"/>
          <p:cNvSpPr txBox="1"/>
          <p:nvPr/>
        </p:nvSpPr>
        <p:spPr>
          <a:xfrm>
            <a:off x="10942739" y="4792058"/>
            <a:ext cx="848942" cy="400110"/>
          </a:xfrm>
          <a:prstGeom prst="rect">
            <a:avLst/>
          </a:prstGeom>
          <a:noFill/>
        </p:spPr>
        <p:txBody>
          <a:bodyPr wrap="square" rtlCol="0">
            <a:spAutoFit/>
          </a:bodyPr>
          <a:lstStyle/>
          <a:p>
            <a:r>
              <a:rPr lang="de-AT" sz="2000" b="1" dirty="0" smtClean="0">
                <a:solidFill>
                  <a:schemeClr val="bg1"/>
                </a:solidFill>
              </a:rPr>
              <a:t>3 %</a:t>
            </a:r>
            <a:endParaRPr lang="de-AT" sz="2000" b="1" dirty="0">
              <a:solidFill>
                <a:schemeClr val="bg1"/>
              </a:solidFill>
            </a:endParaRPr>
          </a:p>
        </p:txBody>
      </p:sp>
      <p:sp>
        <p:nvSpPr>
          <p:cNvPr id="8" name="Rectangle 1"/>
          <p:cNvSpPr>
            <a:spLocks noChangeArrowheads="1"/>
          </p:cNvSpPr>
          <p:nvPr/>
        </p:nvSpPr>
        <p:spPr bwMode="auto">
          <a:xfrm>
            <a:off x="4342573" y="1314404"/>
            <a:ext cx="7754177" cy="4031873"/>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r>
              <a:rPr lang="de-AT" sz="1600" dirty="0" err="1">
                <a:solidFill>
                  <a:srgbClr val="0033B3"/>
                </a:solidFill>
                <a:latin typeface="JetBrains Mono"/>
              </a:rPr>
              <a:t>public</a:t>
            </a:r>
            <a:r>
              <a:rPr lang="de-AT" sz="1600" dirty="0">
                <a:solidFill>
                  <a:srgbClr val="0033B3"/>
                </a:solidFill>
                <a:latin typeface="JetBrains Mono"/>
              </a:rPr>
              <a:t> </a:t>
            </a:r>
            <a:r>
              <a:rPr lang="de-AT" sz="1600" dirty="0" err="1">
                <a:solidFill>
                  <a:srgbClr val="0033B3"/>
                </a:solidFill>
                <a:latin typeface="JetBrains Mono"/>
              </a:rPr>
              <a:t>class</a:t>
            </a:r>
            <a:r>
              <a:rPr lang="de-AT" sz="1600" dirty="0">
                <a:solidFill>
                  <a:srgbClr val="0033B3"/>
                </a:solidFill>
                <a:latin typeface="JetBrains Mono"/>
              </a:rPr>
              <a:t> </a:t>
            </a:r>
            <a:r>
              <a:rPr lang="de-AT" sz="1600" dirty="0" err="1"/>
              <a:t>UtilsHelper</a:t>
            </a:r>
            <a:r>
              <a:rPr lang="de-AT" sz="1600" dirty="0"/>
              <a:t> {</a:t>
            </a:r>
          </a:p>
          <a:p>
            <a:r>
              <a:rPr lang="de-AT" altLang="de-DE" sz="1600" dirty="0" smtClean="0"/>
              <a:t>    </a:t>
            </a:r>
            <a:r>
              <a:rPr lang="de-DE" altLang="de-DE" sz="1600" dirty="0" err="1" smtClean="0">
                <a:solidFill>
                  <a:srgbClr val="0033B3"/>
                </a:solidFill>
                <a:latin typeface="JetBrains Mono"/>
              </a:rPr>
              <a:t>public</a:t>
            </a:r>
            <a:r>
              <a:rPr lang="de-DE" altLang="de-DE" sz="1600" dirty="0" smtClean="0">
                <a:solidFill>
                  <a:srgbClr val="0033B3"/>
                </a:solidFill>
                <a:latin typeface="JetBrains Mono"/>
              </a:rPr>
              <a:t> </a:t>
            </a:r>
            <a:r>
              <a:rPr lang="de-DE" altLang="de-DE" sz="1600" dirty="0" err="1">
                <a:solidFill>
                  <a:srgbClr val="0033B3"/>
                </a:solidFill>
                <a:latin typeface="JetBrains Mono"/>
              </a:rPr>
              <a:t>static</a:t>
            </a:r>
            <a:r>
              <a:rPr lang="de-DE" altLang="de-DE" sz="1600" dirty="0">
                <a:solidFill>
                  <a:srgbClr val="0033B3"/>
                </a:solidFill>
                <a:latin typeface="JetBrains Mono"/>
              </a:rPr>
              <a:t> </a:t>
            </a:r>
            <a:r>
              <a:rPr lang="de-DE" altLang="de-DE" sz="1600" dirty="0" err="1">
                <a:solidFill>
                  <a:srgbClr val="0033B3"/>
                </a:solidFill>
                <a:latin typeface="JetBrains Mono"/>
              </a:rPr>
              <a:t>void</a:t>
            </a:r>
            <a:r>
              <a:rPr lang="de-DE" altLang="de-DE" sz="1600" dirty="0">
                <a:solidFill>
                  <a:srgbClr val="0033B3"/>
                </a:solidFill>
                <a:latin typeface="JetBrains Mono"/>
              </a:rPr>
              <a:t> </a:t>
            </a:r>
            <a:r>
              <a:rPr lang="de-AT" sz="1600" dirty="0" err="1">
                <a:solidFill>
                  <a:srgbClr val="00627A"/>
                </a:solidFill>
                <a:latin typeface="JetBrains Mono"/>
              </a:rPr>
              <a:t>thingsCounting</a:t>
            </a:r>
            <a:r>
              <a:rPr lang="de-AT" sz="1600" dirty="0" smtClean="0"/>
              <a:t>(String </a:t>
            </a:r>
            <a:r>
              <a:rPr lang="de-AT" sz="1600" dirty="0" err="1"/>
              <a:t>text</a:t>
            </a:r>
            <a:r>
              <a:rPr lang="de-AT" sz="1600" dirty="0"/>
              <a:t>, </a:t>
            </a:r>
            <a:r>
              <a:rPr lang="de-AT" sz="1600" dirty="0" err="1"/>
              <a:t>char</a:t>
            </a:r>
            <a:r>
              <a:rPr lang="de-AT" sz="1600" dirty="0"/>
              <a:t> </a:t>
            </a:r>
            <a:r>
              <a:rPr lang="de-AT" sz="1600" dirty="0" err="1"/>
              <a:t>character</a:t>
            </a:r>
            <a:r>
              <a:rPr lang="de-AT" sz="1600" dirty="0"/>
              <a:t>) {</a:t>
            </a:r>
          </a:p>
          <a:p>
            <a:r>
              <a:rPr lang="de-AT" sz="1600" dirty="0"/>
              <a:t>        …</a:t>
            </a:r>
          </a:p>
          <a:p>
            <a:r>
              <a:rPr lang="de-AT" sz="1600" dirty="0"/>
              <a:t>        </a:t>
            </a:r>
            <a:r>
              <a:rPr lang="de-AT" sz="1600" dirty="0" err="1"/>
              <a:t>return</a:t>
            </a:r>
            <a:r>
              <a:rPr lang="de-AT" sz="1600" dirty="0"/>
              <a:t> </a:t>
            </a:r>
            <a:r>
              <a:rPr lang="de-AT" sz="1600" dirty="0" err="1"/>
              <a:t>count</a:t>
            </a:r>
            <a:r>
              <a:rPr lang="de-AT" sz="1600" dirty="0"/>
              <a:t>;</a:t>
            </a:r>
          </a:p>
          <a:p>
            <a:r>
              <a:rPr lang="de-AT" sz="1600" dirty="0"/>
              <a:t>    }</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de-DE" altLang="de-DE" sz="1600" b="0" i="0" u="none" strike="noStrike" cap="none" normalizeH="0" baseline="0" dirty="0" smtClean="0">
              <a:ln>
                <a:noFill/>
              </a:ln>
              <a:solidFill>
                <a:srgbClr val="0033B3"/>
              </a:solidFill>
              <a:effectLst/>
              <a:latin typeface="JetBrains Mono"/>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de-DE" altLang="de-DE" sz="1600" b="0" i="0" u="none" strike="noStrike" cap="none" normalizeH="0" baseline="0" dirty="0" smtClean="0">
                <a:ln>
                  <a:noFill/>
                </a:ln>
                <a:solidFill>
                  <a:srgbClr val="0033B3"/>
                </a:solidFill>
                <a:effectLst/>
                <a:latin typeface="JetBrains Mono"/>
              </a:rPr>
              <a:t>    </a:t>
            </a:r>
            <a:r>
              <a:rPr kumimoji="0" lang="de-DE" altLang="de-DE" sz="1600" b="0" i="0" u="none" strike="noStrike" cap="none" normalizeH="0" baseline="0" dirty="0" err="1" smtClean="0">
                <a:ln>
                  <a:noFill/>
                </a:ln>
                <a:solidFill>
                  <a:srgbClr val="0033B3"/>
                </a:solidFill>
                <a:effectLst/>
                <a:latin typeface="JetBrains Mono"/>
              </a:rPr>
              <a:t>public</a:t>
            </a:r>
            <a:r>
              <a:rPr kumimoji="0" lang="de-DE" altLang="de-DE" sz="1600" b="0" i="0" u="none" strike="noStrike" cap="none" normalizeH="0" baseline="0" dirty="0" smtClean="0">
                <a:ln>
                  <a:noFill/>
                </a:ln>
                <a:solidFill>
                  <a:srgbClr val="0033B3"/>
                </a:solidFill>
                <a:effectLst/>
                <a:latin typeface="JetBrains Mono"/>
              </a:rPr>
              <a:t> </a:t>
            </a:r>
            <a:r>
              <a:rPr kumimoji="0" lang="de-DE" altLang="de-DE" sz="1600" b="0" i="0" u="none" strike="noStrike" cap="none" normalizeH="0" baseline="0" dirty="0" err="1" smtClean="0">
                <a:ln>
                  <a:noFill/>
                </a:ln>
                <a:solidFill>
                  <a:srgbClr val="0033B3"/>
                </a:solidFill>
                <a:effectLst/>
                <a:latin typeface="JetBrains Mono"/>
              </a:rPr>
              <a:t>static</a:t>
            </a:r>
            <a:r>
              <a:rPr kumimoji="0" lang="de-DE" altLang="de-DE" sz="1600" b="0" i="0" u="none" strike="noStrike" cap="none" normalizeH="0" baseline="0" dirty="0" smtClean="0">
                <a:ln>
                  <a:noFill/>
                </a:ln>
                <a:solidFill>
                  <a:srgbClr val="0033B3"/>
                </a:solidFill>
                <a:effectLst/>
                <a:latin typeface="JetBrains Mono"/>
              </a:rPr>
              <a:t> </a:t>
            </a:r>
            <a:r>
              <a:rPr kumimoji="0" lang="de-DE" altLang="de-DE" sz="1600" b="0" i="0" u="none" strike="noStrike" cap="none" normalizeH="0" baseline="0" dirty="0" err="1" smtClean="0">
                <a:ln>
                  <a:noFill/>
                </a:ln>
                <a:solidFill>
                  <a:srgbClr val="0033B3"/>
                </a:solidFill>
                <a:effectLst/>
                <a:latin typeface="JetBrains Mono"/>
              </a:rPr>
              <a:t>void</a:t>
            </a:r>
            <a:r>
              <a:rPr kumimoji="0" lang="de-DE" altLang="de-DE" sz="1600" b="0" i="0" u="none" strike="noStrike" cap="none" normalizeH="0" baseline="0" dirty="0" smtClean="0">
                <a:ln>
                  <a:noFill/>
                </a:ln>
                <a:solidFill>
                  <a:srgbClr val="0033B3"/>
                </a:solidFill>
                <a:effectLst/>
                <a:latin typeface="JetBrains Mono"/>
              </a:rPr>
              <a:t> </a:t>
            </a:r>
            <a:r>
              <a:rPr kumimoji="0" lang="de-DE" altLang="de-DE" sz="1600" b="0" i="0" u="none" strike="noStrike" cap="none" normalizeH="0" baseline="0" dirty="0" err="1" smtClean="0">
                <a:ln>
                  <a:noFill/>
                </a:ln>
                <a:solidFill>
                  <a:srgbClr val="00627A"/>
                </a:solidFill>
                <a:effectLst/>
                <a:latin typeface="JetBrains Mono"/>
              </a:rPr>
              <a:t>printNewYorkTime</a:t>
            </a:r>
            <a:r>
              <a:rPr kumimoji="0" lang="de-DE" altLang="de-DE" sz="1600" b="0" i="0" u="none" strike="noStrike" cap="none" normalizeH="0" baseline="0" dirty="0" smtClean="0">
                <a:ln>
                  <a:noFill/>
                </a:ln>
                <a:solidFill>
                  <a:srgbClr val="080808"/>
                </a:solidFill>
                <a:effectLst/>
                <a:latin typeface="JetBrains Mono"/>
              </a:rPr>
              <a:t>() {</a:t>
            </a:r>
            <a:br>
              <a:rPr kumimoji="0" lang="de-DE" altLang="de-DE" sz="1600" b="0" i="0" u="none" strike="noStrike" cap="none" normalizeH="0" baseline="0" dirty="0" smtClean="0">
                <a:ln>
                  <a:noFill/>
                </a:ln>
                <a:solidFill>
                  <a:srgbClr val="080808"/>
                </a:solidFill>
                <a:effectLst/>
                <a:latin typeface="JetBrains Mono"/>
              </a:rPr>
            </a:br>
            <a:r>
              <a:rPr kumimoji="0" lang="de-DE" altLang="de-DE" sz="1600" b="0" i="0" u="none" strike="noStrike" cap="none" normalizeH="0" baseline="0" dirty="0" smtClean="0">
                <a:ln>
                  <a:noFill/>
                </a:ln>
                <a:solidFill>
                  <a:srgbClr val="080808"/>
                </a:solidFill>
                <a:effectLst/>
                <a:latin typeface="JetBrains Mono"/>
              </a:rPr>
              <a:t>        </a:t>
            </a:r>
            <a:r>
              <a:rPr kumimoji="0" lang="de-DE" altLang="de-DE" sz="1600" b="0" i="0" u="none" strike="noStrike" cap="none" normalizeH="0" baseline="0" dirty="0" smtClean="0">
                <a:ln>
                  <a:noFill/>
                </a:ln>
                <a:solidFill>
                  <a:srgbClr val="000000"/>
                </a:solidFill>
                <a:effectLst/>
                <a:latin typeface="JetBrains Mono"/>
              </a:rPr>
              <a:t>String </a:t>
            </a:r>
            <a:r>
              <a:rPr kumimoji="0" lang="de-DE" altLang="de-DE" sz="1600" b="0" i="0" u="none" strike="noStrike" cap="none" normalizeH="0" baseline="0" dirty="0" err="1" smtClean="0">
                <a:ln>
                  <a:noFill/>
                </a:ln>
                <a:solidFill>
                  <a:srgbClr val="000000"/>
                </a:solidFill>
                <a:effectLst/>
                <a:latin typeface="JetBrains Mono"/>
              </a:rPr>
              <a:t>now</a:t>
            </a:r>
            <a:r>
              <a:rPr kumimoji="0" lang="de-DE" altLang="de-DE" sz="1600" b="0" i="0" u="none" strike="noStrike" cap="none" normalizeH="0" baseline="0" dirty="0" smtClean="0">
                <a:ln>
                  <a:noFill/>
                </a:ln>
                <a:solidFill>
                  <a:srgbClr val="000000"/>
                </a:solidFill>
                <a:effectLst/>
                <a:latin typeface="JetBrains Mono"/>
              </a:rPr>
              <a:t> </a:t>
            </a:r>
            <a:r>
              <a:rPr kumimoji="0" lang="de-DE" altLang="de-DE" sz="1600" b="0" i="0" u="none" strike="noStrike" cap="none" normalizeH="0" baseline="0" dirty="0" smtClean="0">
                <a:ln>
                  <a:noFill/>
                </a:ln>
                <a:solidFill>
                  <a:srgbClr val="080808"/>
                </a:solidFill>
                <a:effectLst/>
                <a:latin typeface="JetBrains Mono"/>
              </a:rPr>
              <a:t>= </a:t>
            </a:r>
            <a:r>
              <a:rPr kumimoji="0" lang="de-DE" altLang="de-DE" sz="1600" b="0" i="0" u="none" strike="noStrike" cap="none" normalizeH="0" baseline="0" dirty="0" err="1" smtClean="0">
                <a:ln>
                  <a:noFill/>
                </a:ln>
                <a:solidFill>
                  <a:srgbClr val="000000"/>
                </a:solidFill>
                <a:effectLst/>
                <a:latin typeface="JetBrains Mono"/>
              </a:rPr>
              <a:t>Instant</a:t>
            </a:r>
            <a:r>
              <a:rPr kumimoji="0" lang="de-DE" altLang="de-DE" sz="1600" b="0" i="0" u="none" strike="noStrike" cap="none" normalizeH="0" baseline="0" dirty="0" err="1" smtClean="0">
                <a:ln>
                  <a:noFill/>
                </a:ln>
                <a:solidFill>
                  <a:srgbClr val="080808"/>
                </a:solidFill>
                <a:effectLst/>
                <a:latin typeface="JetBrains Mono"/>
              </a:rPr>
              <a:t>.</a:t>
            </a:r>
            <a:r>
              <a:rPr kumimoji="0" lang="de-DE" altLang="de-DE" sz="1600" b="0" i="1" u="none" strike="noStrike" cap="none" normalizeH="0" baseline="0" dirty="0" err="1" smtClean="0">
                <a:ln>
                  <a:noFill/>
                </a:ln>
                <a:solidFill>
                  <a:srgbClr val="080808"/>
                </a:solidFill>
                <a:effectLst/>
                <a:latin typeface="JetBrains Mono"/>
              </a:rPr>
              <a:t>now</a:t>
            </a:r>
            <a:r>
              <a:rPr kumimoji="0" lang="de-DE" altLang="de-DE" sz="1600" b="0" i="0" u="none" strike="noStrike" cap="none" normalizeH="0" baseline="0" dirty="0" smtClean="0">
                <a:ln>
                  <a:noFill/>
                </a:ln>
                <a:solidFill>
                  <a:srgbClr val="080808"/>
                </a:solidFill>
                <a:effectLst/>
                <a:latin typeface="JetBrains Mono"/>
              </a:rPr>
              <a:t>().</a:t>
            </a:r>
            <a:r>
              <a:rPr kumimoji="0" lang="de-DE" altLang="de-DE" sz="1600" b="0" i="0" u="none" strike="noStrike" cap="none" normalizeH="0" baseline="0" dirty="0" err="1" smtClean="0">
                <a:ln>
                  <a:noFill/>
                </a:ln>
                <a:solidFill>
                  <a:srgbClr val="080808"/>
                </a:solidFill>
                <a:effectLst/>
                <a:latin typeface="JetBrains Mono"/>
              </a:rPr>
              <a:t>atZone</a:t>
            </a:r>
            <a:r>
              <a:rPr kumimoji="0" lang="de-DE" altLang="de-DE" sz="1600" b="0" i="0" u="none" strike="noStrike" cap="none" normalizeH="0" baseline="0" dirty="0" smtClean="0">
                <a:ln>
                  <a:noFill/>
                </a:ln>
                <a:solidFill>
                  <a:srgbClr val="080808"/>
                </a:solidFill>
                <a:effectLst/>
                <a:latin typeface="JetBrains Mono"/>
              </a:rPr>
              <a:t>(</a:t>
            </a:r>
            <a:r>
              <a:rPr kumimoji="0" lang="de-DE" altLang="de-DE" sz="1600" b="0" i="0" u="none" strike="noStrike" cap="none" normalizeH="0" baseline="0" dirty="0" err="1" smtClean="0">
                <a:ln>
                  <a:noFill/>
                </a:ln>
                <a:solidFill>
                  <a:srgbClr val="000000"/>
                </a:solidFill>
                <a:effectLst/>
                <a:latin typeface="JetBrains Mono"/>
              </a:rPr>
              <a:t>ZoneId</a:t>
            </a:r>
            <a:r>
              <a:rPr kumimoji="0" lang="de-DE" altLang="de-DE" sz="1600" b="0" i="0" u="none" strike="noStrike" cap="none" normalizeH="0" baseline="0" dirty="0" err="1" smtClean="0">
                <a:ln>
                  <a:noFill/>
                </a:ln>
                <a:solidFill>
                  <a:srgbClr val="080808"/>
                </a:solidFill>
                <a:effectLst/>
                <a:latin typeface="JetBrains Mono"/>
              </a:rPr>
              <a:t>.</a:t>
            </a:r>
            <a:r>
              <a:rPr kumimoji="0" lang="de-DE" altLang="de-DE" sz="1600" b="0" i="1" u="none" strike="noStrike" cap="none" normalizeH="0" baseline="0" dirty="0" err="1" smtClean="0">
                <a:ln>
                  <a:noFill/>
                </a:ln>
                <a:solidFill>
                  <a:srgbClr val="080808"/>
                </a:solidFill>
                <a:effectLst/>
                <a:latin typeface="JetBrains Mono"/>
              </a:rPr>
              <a:t>of</a:t>
            </a:r>
            <a:r>
              <a:rPr kumimoji="0" lang="de-DE" altLang="de-DE" sz="1600" b="0" i="0" u="none" strike="noStrike" cap="none" normalizeH="0" baseline="0" dirty="0" smtClean="0">
                <a:ln>
                  <a:noFill/>
                </a:ln>
                <a:solidFill>
                  <a:srgbClr val="080808"/>
                </a:solidFill>
                <a:effectLst/>
                <a:latin typeface="JetBrains Mono"/>
              </a:rPr>
              <a:t>(</a:t>
            </a:r>
            <a:r>
              <a:rPr kumimoji="0" lang="de-DE" altLang="de-DE" sz="1600" b="0" i="0" u="none" strike="noStrike" cap="none" normalizeH="0" baseline="0" dirty="0" smtClean="0">
                <a:ln>
                  <a:noFill/>
                </a:ln>
                <a:solidFill>
                  <a:srgbClr val="067D17"/>
                </a:solidFill>
                <a:effectLst/>
                <a:latin typeface="JetBrains Mono"/>
              </a:rPr>
              <a:t>"</a:t>
            </a:r>
            <a:r>
              <a:rPr kumimoji="0" lang="de-DE" altLang="de-DE" sz="1600" b="0" i="0" u="none" strike="noStrike" cap="none" normalizeH="0" baseline="0" dirty="0" err="1" smtClean="0">
                <a:ln>
                  <a:noFill/>
                </a:ln>
                <a:solidFill>
                  <a:srgbClr val="067D17"/>
                </a:solidFill>
                <a:effectLst/>
                <a:latin typeface="JetBrains Mono"/>
              </a:rPr>
              <a:t>America</a:t>
            </a:r>
            <a:r>
              <a:rPr kumimoji="0" lang="de-DE" altLang="de-DE" sz="1600" b="0" i="0" u="none" strike="noStrike" cap="none" normalizeH="0" baseline="0" dirty="0" smtClean="0">
                <a:ln>
                  <a:noFill/>
                </a:ln>
                <a:solidFill>
                  <a:srgbClr val="067D17"/>
                </a:solidFill>
                <a:effectLst/>
                <a:latin typeface="JetBrains Mono"/>
              </a:rPr>
              <a:t>/</a:t>
            </a:r>
            <a:r>
              <a:rPr kumimoji="0" lang="de-DE" altLang="de-DE" sz="1600" b="0" i="0" u="none" strike="noStrike" cap="none" normalizeH="0" baseline="0" dirty="0" err="1" smtClean="0">
                <a:ln>
                  <a:noFill/>
                </a:ln>
                <a:solidFill>
                  <a:srgbClr val="067D17"/>
                </a:solidFill>
                <a:effectLst/>
                <a:latin typeface="JetBrains Mono"/>
              </a:rPr>
              <a:t>New_York</a:t>
            </a:r>
            <a:r>
              <a:rPr kumimoji="0" lang="de-DE" altLang="de-DE" sz="1600" b="0" i="0" u="none" strike="noStrike" cap="none" normalizeH="0" baseline="0" dirty="0" smtClean="0">
                <a:ln>
                  <a:noFill/>
                </a:ln>
                <a:solidFill>
                  <a:srgbClr val="067D17"/>
                </a:solidFill>
                <a:effectLst/>
                <a:latin typeface="JetBrains Mono"/>
              </a:rPr>
              <a:t>"</a:t>
            </a:r>
            <a:r>
              <a:rPr kumimoji="0" lang="de-DE" altLang="de-DE" sz="1600" b="0" i="0" u="none" strike="noStrike" cap="none" normalizeH="0" baseline="0" dirty="0" smtClean="0">
                <a:ln>
                  <a:noFill/>
                </a:ln>
                <a:solidFill>
                  <a:srgbClr val="080808"/>
                </a:solidFill>
                <a:effectLst/>
                <a:latin typeface="JetBrains Mono"/>
              </a:rPr>
              <a:t>)).</a:t>
            </a:r>
            <a:r>
              <a:rPr kumimoji="0" lang="de-DE" altLang="de-DE" sz="1600" b="0" i="0" u="none" strike="noStrike" cap="none" normalizeH="0" baseline="0" dirty="0" err="1" smtClean="0">
                <a:ln>
                  <a:noFill/>
                </a:ln>
                <a:solidFill>
                  <a:srgbClr val="080808"/>
                </a:solidFill>
                <a:effectLst/>
                <a:latin typeface="JetBrains Mono"/>
              </a:rPr>
              <a:t>toString</a:t>
            </a:r>
            <a:r>
              <a:rPr kumimoji="0" lang="de-DE" altLang="de-DE" sz="1600" b="0" i="0" u="none" strike="noStrike" cap="none" normalizeH="0" baseline="0" dirty="0" smtClean="0">
                <a:ln>
                  <a:noFill/>
                </a:ln>
                <a:solidFill>
                  <a:srgbClr val="080808"/>
                </a:solidFill>
                <a:effectLst/>
                <a:latin typeface="JetBrains Mono"/>
              </a:rPr>
              <a:t>();</a:t>
            </a:r>
            <a:br>
              <a:rPr kumimoji="0" lang="de-DE" altLang="de-DE" sz="1600" b="0" i="0" u="none" strike="noStrike" cap="none" normalizeH="0" baseline="0" dirty="0" smtClean="0">
                <a:ln>
                  <a:noFill/>
                </a:ln>
                <a:solidFill>
                  <a:srgbClr val="080808"/>
                </a:solidFill>
                <a:effectLst/>
                <a:latin typeface="JetBrains Mono"/>
              </a:rPr>
            </a:br>
            <a:r>
              <a:rPr kumimoji="0" lang="de-DE" altLang="de-DE" sz="1600" b="0" i="0" u="none" strike="noStrike" cap="none" normalizeH="0" baseline="0" dirty="0" smtClean="0">
                <a:ln>
                  <a:noFill/>
                </a:ln>
                <a:solidFill>
                  <a:srgbClr val="080808"/>
                </a:solidFill>
                <a:effectLst/>
                <a:latin typeface="JetBrains Mono"/>
              </a:rPr>
              <a:t>        </a:t>
            </a:r>
            <a:r>
              <a:rPr kumimoji="0" lang="de-DE" altLang="de-DE" sz="1600" b="0" i="0" u="none" strike="noStrike" cap="none" normalizeH="0" baseline="0" dirty="0" err="1" smtClean="0">
                <a:ln>
                  <a:noFill/>
                </a:ln>
                <a:solidFill>
                  <a:srgbClr val="000000"/>
                </a:solidFill>
                <a:effectLst/>
                <a:latin typeface="JetBrains Mono"/>
              </a:rPr>
              <a:t>System</a:t>
            </a:r>
            <a:r>
              <a:rPr kumimoji="0" lang="de-DE" altLang="de-DE" sz="1600" b="0" i="0" u="none" strike="noStrike" cap="none" normalizeH="0" baseline="0" dirty="0" err="1" smtClean="0">
                <a:ln>
                  <a:noFill/>
                </a:ln>
                <a:solidFill>
                  <a:srgbClr val="080808"/>
                </a:solidFill>
                <a:effectLst/>
                <a:latin typeface="JetBrains Mono"/>
              </a:rPr>
              <a:t>.</a:t>
            </a:r>
            <a:r>
              <a:rPr kumimoji="0" lang="de-DE" altLang="de-DE" sz="1600" b="0" i="1" u="none" strike="noStrike" cap="none" normalizeH="0" baseline="0" dirty="0" err="1" smtClean="0">
                <a:ln>
                  <a:noFill/>
                </a:ln>
                <a:solidFill>
                  <a:srgbClr val="871094"/>
                </a:solidFill>
                <a:effectLst/>
                <a:latin typeface="JetBrains Mono"/>
              </a:rPr>
              <a:t>out</a:t>
            </a:r>
            <a:r>
              <a:rPr kumimoji="0" lang="de-DE" altLang="de-DE" sz="1600" b="0" i="0" u="none" strike="noStrike" cap="none" normalizeH="0" baseline="0" dirty="0" err="1" smtClean="0">
                <a:ln>
                  <a:noFill/>
                </a:ln>
                <a:solidFill>
                  <a:srgbClr val="080808"/>
                </a:solidFill>
                <a:effectLst/>
                <a:latin typeface="JetBrains Mono"/>
              </a:rPr>
              <a:t>.println</a:t>
            </a:r>
            <a:r>
              <a:rPr kumimoji="0" lang="de-DE" altLang="de-DE" sz="1600" b="0" i="0" u="none" strike="noStrike" cap="none" normalizeH="0" baseline="0" dirty="0" smtClean="0">
                <a:ln>
                  <a:noFill/>
                </a:ln>
                <a:solidFill>
                  <a:srgbClr val="080808"/>
                </a:solidFill>
                <a:effectLst/>
                <a:latin typeface="JetBrains Mono"/>
              </a:rPr>
              <a:t>(</a:t>
            </a:r>
            <a:r>
              <a:rPr kumimoji="0" lang="de-DE" altLang="de-DE" sz="1600" b="0" i="0" u="none" strike="noStrike" cap="none" normalizeH="0" baseline="0" dirty="0" err="1" smtClean="0">
                <a:ln>
                  <a:noFill/>
                </a:ln>
                <a:solidFill>
                  <a:srgbClr val="000000"/>
                </a:solidFill>
                <a:effectLst/>
                <a:latin typeface="JetBrains Mono"/>
              </a:rPr>
              <a:t>now</a:t>
            </a:r>
            <a:r>
              <a:rPr kumimoji="0" lang="de-DE" altLang="de-DE" sz="1600" b="0" i="0" u="none" strike="noStrike" cap="none" normalizeH="0" baseline="0" dirty="0" smtClean="0">
                <a:ln>
                  <a:noFill/>
                </a:ln>
                <a:solidFill>
                  <a:srgbClr val="080808"/>
                </a:solidFill>
                <a:effectLst/>
                <a:latin typeface="JetBrains Mono"/>
              </a:rPr>
              <a:t>);</a:t>
            </a:r>
            <a:br>
              <a:rPr kumimoji="0" lang="de-DE" altLang="de-DE" sz="1600" b="0" i="0" u="none" strike="noStrike" cap="none" normalizeH="0" baseline="0" dirty="0" smtClean="0">
                <a:ln>
                  <a:noFill/>
                </a:ln>
                <a:solidFill>
                  <a:srgbClr val="080808"/>
                </a:solidFill>
                <a:effectLst/>
                <a:latin typeface="JetBrains Mono"/>
              </a:rPr>
            </a:br>
            <a:r>
              <a:rPr kumimoji="0" lang="de-DE" altLang="de-DE" sz="1600" b="0" i="0" u="none" strike="noStrike" cap="none" normalizeH="0" baseline="0" dirty="0" smtClean="0">
                <a:ln>
                  <a:noFill/>
                </a:ln>
                <a:solidFill>
                  <a:srgbClr val="080808"/>
                </a:solidFill>
                <a:effectLst/>
                <a:latin typeface="JetBrains Mono"/>
              </a:rPr>
              <a:t>    }</a:t>
            </a:r>
          </a:p>
          <a:p>
            <a:r>
              <a:rPr lang="de-DE" altLang="de-DE" sz="1600" dirty="0" smtClean="0">
                <a:solidFill>
                  <a:srgbClr val="0033B3"/>
                </a:solidFill>
                <a:latin typeface="JetBrains Mono"/>
              </a:rPr>
              <a:t>    </a:t>
            </a:r>
          </a:p>
          <a:p>
            <a:r>
              <a:rPr lang="de-DE" altLang="de-DE" sz="1600" dirty="0" smtClean="0">
                <a:solidFill>
                  <a:srgbClr val="0033B3"/>
                </a:solidFill>
                <a:latin typeface="JetBrains Mono"/>
              </a:rPr>
              <a:t>    </a:t>
            </a:r>
            <a:r>
              <a:rPr lang="de-DE" altLang="de-DE" sz="1600" dirty="0" err="1" smtClean="0">
                <a:solidFill>
                  <a:srgbClr val="0033B3"/>
                </a:solidFill>
                <a:latin typeface="JetBrains Mono"/>
              </a:rPr>
              <a:t>public</a:t>
            </a:r>
            <a:r>
              <a:rPr lang="de-DE" altLang="de-DE" sz="1600" dirty="0" smtClean="0">
                <a:solidFill>
                  <a:srgbClr val="0033B3"/>
                </a:solidFill>
                <a:latin typeface="JetBrains Mono"/>
              </a:rPr>
              <a:t> </a:t>
            </a:r>
            <a:r>
              <a:rPr lang="de-DE" altLang="de-DE" sz="1600" dirty="0" err="1">
                <a:solidFill>
                  <a:srgbClr val="0033B3"/>
                </a:solidFill>
                <a:latin typeface="JetBrains Mono"/>
              </a:rPr>
              <a:t>static</a:t>
            </a:r>
            <a:r>
              <a:rPr lang="de-DE" altLang="de-DE" sz="1600" dirty="0">
                <a:solidFill>
                  <a:srgbClr val="0033B3"/>
                </a:solidFill>
                <a:latin typeface="JetBrains Mono"/>
              </a:rPr>
              <a:t> </a:t>
            </a:r>
            <a:r>
              <a:rPr lang="de-DE" altLang="de-DE" sz="1600" dirty="0" err="1">
                <a:solidFill>
                  <a:srgbClr val="0033B3"/>
                </a:solidFill>
                <a:latin typeface="JetBrains Mono"/>
              </a:rPr>
              <a:t>void</a:t>
            </a:r>
            <a:r>
              <a:rPr lang="de-DE" altLang="de-DE" sz="1600" dirty="0">
                <a:solidFill>
                  <a:srgbClr val="0033B3"/>
                </a:solidFill>
                <a:latin typeface="JetBrains Mono"/>
              </a:rPr>
              <a:t> </a:t>
            </a:r>
            <a:r>
              <a:rPr lang="de-AT" sz="1600" dirty="0" err="1" smtClean="0">
                <a:solidFill>
                  <a:srgbClr val="00627A"/>
                </a:solidFill>
                <a:latin typeface="JetBrains Mono"/>
              </a:rPr>
              <a:t>multiplyFactors</a:t>
            </a:r>
            <a:r>
              <a:rPr lang="de-AT" sz="1600" dirty="0" smtClean="0"/>
              <a:t>(</a:t>
            </a:r>
            <a:r>
              <a:rPr lang="de-AT" sz="1600" dirty="0" err="1" smtClean="0"/>
              <a:t>int</a:t>
            </a:r>
            <a:r>
              <a:rPr lang="de-AT" sz="1600" dirty="0" smtClean="0"/>
              <a:t> </a:t>
            </a:r>
            <a:r>
              <a:rPr lang="de-AT" sz="1600" dirty="0" err="1" smtClean="0"/>
              <a:t>firstFactor</a:t>
            </a:r>
            <a:r>
              <a:rPr lang="de-AT" sz="1600" dirty="0" smtClean="0"/>
              <a:t>, </a:t>
            </a:r>
            <a:r>
              <a:rPr lang="de-AT" sz="1600" dirty="0" err="1" smtClean="0"/>
              <a:t>int</a:t>
            </a:r>
            <a:r>
              <a:rPr lang="de-AT" sz="1600" dirty="0" smtClean="0"/>
              <a:t> </a:t>
            </a:r>
            <a:r>
              <a:rPr lang="de-AT" sz="1600" dirty="0" err="1" smtClean="0"/>
              <a:t>secondFactor</a:t>
            </a:r>
            <a:r>
              <a:rPr lang="de-AT" sz="1600" dirty="0" smtClean="0"/>
              <a:t>) </a:t>
            </a:r>
            <a:r>
              <a:rPr lang="de-AT" sz="1600" dirty="0"/>
              <a:t>{</a:t>
            </a:r>
          </a:p>
          <a:p>
            <a:r>
              <a:rPr lang="de-AT" sz="1600" dirty="0" smtClean="0"/>
              <a:t>        </a:t>
            </a:r>
            <a:r>
              <a:rPr lang="de-AT" sz="1600" dirty="0" err="1" smtClean="0"/>
              <a:t>return</a:t>
            </a:r>
            <a:r>
              <a:rPr lang="de-AT" sz="1600" dirty="0" smtClean="0"/>
              <a:t> </a:t>
            </a:r>
            <a:r>
              <a:rPr lang="de-AT" sz="1600" dirty="0" err="1" smtClean="0"/>
              <a:t>firstFactor</a:t>
            </a:r>
            <a:r>
              <a:rPr lang="de-AT" sz="1600" dirty="0" smtClean="0"/>
              <a:t> * </a:t>
            </a:r>
            <a:r>
              <a:rPr lang="de-AT" sz="1600" dirty="0" err="1"/>
              <a:t>secondFactor</a:t>
            </a:r>
            <a:r>
              <a:rPr lang="de-AT" sz="1600" dirty="0" smtClean="0"/>
              <a:t>;</a:t>
            </a:r>
            <a:endParaRPr lang="de-AT" sz="1600" dirty="0"/>
          </a:p>
          <a:p>
            <a:r>
              <a:rPr lang="de-AT" sz="1600" dirty="0"/>
              <a:t>    </a:t>
            </a:r>
            <a:r>
              <a:rPr lang="de-AT" sz="1600" dirty="0" smtClean="0"/>
              <a:t>}</a:t>
            </a:r>
          </a:p>
          <a:p>
            <a:r>
              <a:rPr lang="de-AT" sz="1600" dirty="0"/>
              <a:t>}</a:t>
            </a:r>
          </a:p>
          <a:p>
            <a:pPr marL="0" marR="0" lvl="0" indent="0" algn="l" defTabSz="914400" rtl="0" eaLnBrk="0" fontAlgn="base" latinLnBrk="0" hangingPunct="0">
              <a:lnSpc>
                <a:spcPct val="100000"/>
              </a:lnSpc>
              <a:spcBef>
                <a:spcPct val="0"/>
              </a:spcBef>
              <a:spcAft>
                <a:spcPct val="0"/>
              </a:spcAft>
              <a:buClrTx/>
              <a:buSzTx/>
              <a:buFontTx/>
              <a:buNone/>
              <a:tabLst/>
            </a:pPr>
            <a:endParaRPr lang="de-DE" altLang="de-DE" sz="1600" dirty="0">
              <a:solidFill>
                <a:srgbClr val="080808"/>
              </a:solidFill>
              <a:latin typeface="JetBrains Mono"/>
            </a:endParaRPr>
          </a:p>
        </p:txBody>
      </p:sp>
      <p:sp>
        <p:nvSpPr>
          <p:cNvPr id="10" name="Rectangle 9"/>
          <p:cNvSpPr/>
          <p:nvPr/>
        </p:nvSpPr>
        <p:spPr>
          <a:xfrm>
            <a:off x="930369" y="2722049"/>
            <a:ext cx="2428875" cy="81647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AT" dirty="0" err="1" smtClean="0"/>
              <a:t>StringUtils</a:t>
            </a:r>
            <a:endParaRPr lang="de-AT" dirty="0"/>
          </a:p>
        </p:txBody>
      </p:sp>
      <p:sp>
        <p:nvSpPr>
          <p:cNvPr id="19" name="Rectangle 18"/>
          <p:cNvSpPr/>
          <p:nvPr/>
        </p:nvSpPr>
        <p:spPr>
          <a:xfrm>
            <a:off x="930367" y="3830044"/>
            <a:ext cx="2428875" cy="81647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AT" dirty="0" err="1" smtClean="0"/>
              <a:t>TimeUtils</a:t>
            </a:r>
            <a:endParaRPr lang="de-AT" dirty="0"/>
          </a:p>
        </p:txBody>
      </p:sp>
      <p:sp>
        <p:nvSpPr>
          <p:cNvPr id="20" name="Rectangle 19"/>
          <p:cNvSpPr/>
          <p:nvPr/>
        </p:nvSpPr>
        <p:spPr>
          <a:xfrm>
            <a:off x="930368" y="4938040"/>
            <a:ext cx="2428875" cy="81647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AT" dirty="0" err="1" smtClean="0"/>
              <a:t>MathUtils</a:t>
            </a:r>
            <a:endParaRPr lang="de-AT" dirty="0"/>
          </a:p>
        </p:txBody>
      </p:sp>
      <p:cxnSp>
        <p:nvCxnSpPr>
          <p:cNvPr id="12" name="Straight Arrow Connector 11"/>
          <p:cNvCxnSpPr/>
          <p:nvPr/>
        </p:nvCxnSpPr>
        <p:spPr>
          <a:xfrm flipH="1">
            <a:off x="3457575" y="1922384"/>
            <a:ext cx="990600" cy="935116"/>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cxnSp>
        <p:nvCxnSpPr>
          <p:cNvPr id="25" name="Straight Arrow Connector 24"/>
          <p:cNvCxnSpPr/>
          <p:nvPr/>
        </p:nvCxnSpPr>
        <p:spPr>
          <a:xfrm flipH="1">
            <a:off x="3421767" y="3200512"/>
            <a:ext cx="990600" cy="935116"/>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cxnSp>
        <p:nvCxnSpPr>
          <p:cNvPr id="26" name="Straight Arrow Connector 25"/>
          <p:cNvCxnSpPr/>
          <p:nvPr/>
        </p:nvCxnSpPr>
        <p:spPr>
          <a:xfrm flipH="1">
            <a:off x="3457575" y="4273394"/>
            <a:ext cx="990600" cy="935116"/>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19149454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2"/>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10"/>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25"/>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19"/>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26"/>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2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10" grpId="0" animBg="1"/>
      <p:bldP spid="19" grpId="0" animBg="1"/>
      <p:bldP spid="20" grpId="0" animBg="1"/>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8" name="Bild 2" descr="Icon-16.png">
            <a:extLst>
              <a:ext uri="{FF2B5EF4-FFF2-40B4-BE49-F238E27FC236}">
                <a16:creationId xmlns:a16="http://schemas.microsoft.com/office/drawing/2014/main" id="{83A1591C-896C-40C5-9440-60636D593120}"/>
              </a:ext>
            </a:extLst>
          </p:cNvPr>
          <p:cNvPicPr>
            <a:picLocks noChangeAspect="1"/>
          </p:cNvPicPr>
          <p:nvPr/>
        </p:nvPicPr>
        <p:blipFill>
          <a:blip r:embed="rId3" cstate="hqprint">
            <a:extLst>
              <a:ext uri="{28A0092B-C50C-407E-A947-70E740481C1C}">
                <a14:useLocalDpi xmlns:a14="http://schemas.microsoft.com/office/drawing/2010/main" val="0"/>
              </a:ext>
            </a:extLst>
          </a:blip>
          <a:stretch>
            <a:fillRect/>
          </a:stretch>
        </p:blipFill>
        <p:spPr>
          <a:xfrm>
            <a:off x="11019732" y="514664"/>
            <a:ext cx="582025" cy="582025"/>
          </a:xfrm>
          <a:prstGeom prst="rect">
            <a:avLst/>
          </a:prstGeom>
        </p:spPr>
      </p:pic>
      <p:sp>
        <p:nvSpPr>
          <p:cNvPr id="2" name="Title 1"/>
          <p:cNvSpPr>
            <a:spLocks noGrp="1"/>
          </p:cNvSpPr>
          <p:nvPr>
            <p:ph type="title"/>
          </p:nvPr>
        </p:nvSpPr>
        <p:spPr/>
        <p:txBody>
          <a:bodyPr/>
          <a:lstStyle/>
          <a:p>
            <a:r>
              <a:rPr lang="de-AT" dirty="0"/>
              <a:t>Klassen</a:t>
            </a:r>
            <a:r>
              <a:rPr lang="de-AT" dirty="0" smtClean="0"/>
              <a:t/>
            </a:r>
            <a:br>
              <a:rPr lang="de-AT" dirty="0" smtClean="0"/>
            </a:br>
            <a:r>
              <a:rPr lang="de-AT" dirty="0" err="1" smtClean="0"/>
              <a:t>strategie</a:t>
            </a:r>
            <a:endParaRPr lang="de-AT" dirty="0"/>
          </a:p>
        </p:txBody>
      </p:sp>
      <p:sp>
        <p:nvSpPr>
          <p:cNvPr id="3" name="Footer Placeholder 2"/>
          <p:cNvSpPr>
            <a:spLocks noGrp="1"/>
          </p:cNvSpPr>
          <p:nvPr>
            <p:ph type="ftr" sz="quarter" idx="16"/>
          </p:nvPr>
        </p:nvSpPr>
        <p:spPr/>
        <p:txBody>
          <a:bodyPr/>
          <a:lstStyle/>
          <a:p>
            <a:r>
              <a:rPr lang="en-US" dirty="0" smtClean="0"/>
              <a:t>Draft| 13.04.2022</a:t>
            </a:r>
            <a:endParaRPr lang="de-AT" dirty="0"/>
          </a:p>
        </p:txBody>
      </p:sp>
      <p:sp>
        <p:nvSpPr>
          <p:cNvPr id="4" name="Slide Number Placeholder 3"/>
          <p:cNvSpPr>
            <a:spLocks noGrp="1"/>
          </p:cNvSpPr>
          <p:nvPr>
            <p:ph type="sldNum" sz="quarter" idx="17"/>
          </p:nvPr>
        </p:nvSpPr>
        <p:spPr/>
        <p:txBody>
          <a:bodyPr/>
          <a:lstStyle/>
          <a:p>
            <a:fld id="{FDD888EF-0BF5-4E37-B0E1-6AF0153DF39B}" type="slidenum">
              <a:rPr lang="de-AT" smtClean="0"/>
              <a:pPr/>
              <a:t>17</a:t>
            </a:fld>
            <a:endParaRPr lang="de-AT" dirty="0"/>
          </a:p>
        </p:txBody>
      </p:sp>
      <p:sp>
        <p:nvSpPr>
          <p:cNvPr id="5" name="Text Placeholder 4"/>
          <p:cNvSpPr>
            <a:spLocks noGrp="1"/>
          </p:cNvSpPr>
          <p:nvPr>
            <p:ph type="body" sz="quarter" idx="19"/>
          </p:nvPr>
        </p:nvSpPr>
        <p:spPr/>
        <p:txBody>
          <a:bodyPr/>
          <a:lstStyle/>
          <a:p>
            <a:r>
              <a:rPr lang="de-AT" dirty="0" smtClean="0"/>
              <a:t>Les- u. </a:t>
            </a:r>
            <a:r>
              <a:rPr lang="de-AT" dirty="0" err="1" smtClean="0"/>
              <a:t>wartbare</a:t>
            </a:r>
            <a:endParaRPr lang="de-AT" dirty="0"/>
          </a:p>
        </p:txBody>
      </p:sp>
      <p:sp>
        <p:nvSpPr>
          <p:cNvPr id="13" name="TextBox 12"/>
          <p:cNvSpPr txBox="1"/>
          <p:nvPr/>
        </p:nvSpPr>
        <p:spPr>
          <a:xfrm>
            <a:off x="5166254" y="3397718"/>
            <a:ext cx="848942" cy="400110"/>
          </a:xfrm>
          <a:prstGeom prst="rect">
            <a:avLst/>
          </a:prstGeom>
          <a:noFill/>
        </p:spPr>
        <p:txBody>
          <a:bodyPr wrap="square" rtlCol="0">
            <a:spAutoFit/>
          </a:bodyPr>
          <a:lstStyle/>
          <a:p>
            <a:r>
              <a:rPr lang="de-AT" sz="2000" b="1" dirty="0" smtClean="0">
                <a:solidFill>
                  <a:schemeClr val="bg1"/>
                </a:solidFill>
              </a:rPr>
              <a:t>39 %</a:t>
            </a:r>
            <a:endParaRPr lang="de-AT" sz="2000" b="1" dirty="0">
              <a:solidFill>
                <a:schemeClr val="bg1"/>
              </a:solidFill>
            </a:endParaRPr>
          </a:p>
        </p:txBody>
      </p:sp>
      <p:sp>
        <p:nvSpPr>
          <p:cNvPr id="18" name="TextBox 17"/>
          <p:cNvSpPr txBox="1"/>
          <p:nvPr/>
        </p:nvSpPr>
        <p:spPr>
          <a:xfrm>
            <a:off x="10942739" y="4792058"/>
            <a:ext cx="848942" cy="400110"/>
          </a:xfrm>
          <a:prstGeom prst="rect">
            <a:avLst/>
          </a:prstGeom>
          <a:noFill/>
        </p:spPr>
        <p:txBody>
          <a:bodyPr wrap="square" rtlCol="0">
            <a:spAutoFit/>
          </a:bodyPr>
          <a:lstStyle/>
          <a:p>
            <a:r>
              <a:rPr lang="de-AT" sz="2000" b="1" dirty="0" smtClean="0">
                <a:solidFill>
                  <a:schemeClr val="bg1"/>
                </a:solidFill>
              </a:rPr>
              <a:t>3 %</a:t>
            </a:r>
            <a:endParaRPr lang="de-AT" sz="2000" b="1" dirty="0">
              <a:solidFill>
                <a:schemeClr val="bg1"/>
              </a:solidFill>
            </a:endParaRPr>
          </a:p>
        </p:txBody>
      </p:sp>
      <p:sp>
        <p:nvSpPr>
          <p:cNvPr id="8" name="Rectangle 1"/>
          <p:cNvSpPr>
            <a:spLocks noChangeArrowheads="1"/>
          </p:cNvSpPr>
          <p:nvPr/>
        </p:nvSpPr>
        <p:spPr bwMode="auto">
          <a:xfrm>
            <a:off x="5128268" y="1468514"/>
            <a:ext cx="5486843" cy="1446550"/>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r>
              <a:rPr lang="de-AT" sz="2400" dirty="0" err="1">
                <a:solidFill>
                  <a:srgbClr val="0033B3"/>
                </a:solidFill>
                <a:latin typeface="JetBrains Mono"/>
              </a:rPr>
              <a:t>public</a:t>
            </a:r>
            <a:r>
              <a:rPr lang="de-AT" sz="2400" dirty="0">
                <a:solidFill>
                  <a:srgbClr val="0033B3"/>
                </a:solidFill>
                <a:latin typeface="JetBrains Mono"/>
              </a:rPr>
              <a:t> </a:t>
            </a:r>
            <a:r>
              <a:rPr lang="de-AT" sz="2400" dirty="0" err="1">
                <a:solidFill>
                  <a:srgbClr val="0033B3"/>
                </a:solidFill>
                <a:latin typeface="JetBrains Mono"/>
              </a:rPr>
              <a:t>class</a:t>
            </a:r>
            <a:r>
              <a:rPr lang="de-AT" sz="2400" dirty="0">
                <a:solidFill>
                  <a:srgbClr val="0033B3"/>
                </a:solidFill>
                <a:latin typeface="JetBrains Mono"/>
              </a:rPr>
              <a:t> </a:t>
            </a:r>
            <a:r>
              <a:rPr lang="de-AT" sz="2400" dirty="0" err="1" smtClean="0"/>
              <a:t>PoorlyChosenName</a:t>
            </a:r>
            <a:r>
              <a:rPr lang="de-AT" sz="2400" dirty="0" smtClean="0"/>
              <a:t> </a:t>
            </a:r>
            <a:r>
              <a:rPr lang="de-AT" sz="2400" dirty="0"/>
              <a:t>{</a:t>
            </a:r>
          </a:p>
          <a:p>
            <a:r>
              <a:rPr lang="de-AT" sz="2400" dirty="0" smtClean="0"/>
              <a:t>   …</a:t>
            </a:r>
            <a:endParaRPr lang="de-AT" sz="2400" dirty="0"/>
          </a:p>
          <a:p>
            <a:r>
              <a:rPr lang="de-AT" sz="2400" dirty="0" smtClean="0"/>
              <a:t>}</a:t>
            </a:r>
            <a:endParaRPr lang="de-AT" sz="2400" dirty="0"/>
          </a:p>
          <a:p>
            <a:pPr marL="0" marR="0" lvl="0" indent="0" algn="l" defTabSz="914400" rtl="0" eaLnBrk="0" fontAlgn="base" latinLnBrk="0" hangingPunct="0">
              <a:lnSpc>
                <a:spcPct val="100000"/>
              </a:lnSpc>
              <a:spcBef>
                <a:spcPct val="0"/>
              </a:spcBef>
              <a:spcAft>
                <a:spcPct val="0"/>
              </a:spcAft>
              <a:buClrTx/>
              <a:buSzTx/>
              <a:buFontTx/>
              <a:buNone/>
              <a:tabLst/>
            </a:pPr>
            <a:endParaRPr lang="de-DE" altLang="de-DE" sz="1600" dirty="0">
              <a:solidFill>
                <a:srgbClr val="080808"/>
              </a:solidFill>
              <a:latin typeface="JetBrains Mono"/>
            </a:endParaRPr>
          </a:p>
        </p:txBody>
      </p:sp>
      <p:cxnSp>
        <p:nvCxnSpPr>
          <p:cNvPr id="12" name="Straight Arrow Connector 11"/>
          <p:cNvCxnSpPr/>
          <p:nvPr/>
        </p:nvCxnSpPr>
        <p:spPr>
          <a:xfrm flipH="1">
            <a:off x="3848355" y="3012177"/>
            <a:ext cx="990600" cy="935116"/>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cxnSp>
        <p:nvCxnSpPr>
          <p:cNvPr id="25" name="Straight Arrow Connector 24"/>
          <p:cNvCxnSpPr/>
          <p:nvPr/>
        </p:nvCxnSpPr>
        <p:spPr>
          <a:xfrm>
            <a:off x="7551633" y="3130286"/>
            <a:ext cx="768896" cy="1011991"/>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sp>
        <p:nvSpPr>
          <p:cNvPr id="22" name="Rectangle 1"/>
          <p:cNvSpPr>
            <a:spLocks noChangeArrowheads="1"/>
          </p:cNvSpPr>
          <p:nvPr/>
        </p:nvSpPr>
        <p:spPr bwMode="auto">
          <a:xfrm>
            <a:off x="1036908" y="4461063"/>
            <a:ext cx="5486843" cy="1077218"/>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r>
              <a:rPr lang="de-AT" sz="2400" dirty="0" err="1">
                <a:solidFill>
                  <a:srgbClr val="0033B3"/>
                </a:solidFill>
                <a:latin typeface="JetBrains Mono"/>
              </a:rPr>
              <a:t>public</a:t>
            </a:r>
            <a:r>
              <a:rPr lang="de-AT" sz="2400" dirty="0">
                <a:solidFill>
                  <a:srgbClr val="0033B3"/>
                </a:solidFill>
                <a:latin typeface="JetBrains Mono"/>
              </a:rPr>
              <a:t> </a:t>
            </a:r>
            <a:r>
              <a:rPr lang="de-AT" sz="2400" dirty="0" err="1">
                <a:solidFill>
                  <a:srgbClr val="0033B3"/>
                </a:solidFill>
                <a:latin typeface="JetBrains Mono"/>
              </a:rPr>
              <a:t>class</a:t>
            </a:r>
            <a:r>
              <a:rPr lang="de-AT" sz="2400" dirty="0">
                <a:solidFill>
                  <a:srgbClr val="0033B3"/>
                </a:solidFill>
                <a:latin typeface="JetBrains Mono"/>
              </a:rPr>
              <a:t> </a:t>
            </a:r>
            <a:r>
              <a:rPr lang="de-AT" sz="2400" dirty="0" smtClean="0"/>
              <a:t>SpecificName1 {}</a:t>
            </a:r>
          </a:p>
          <a:p>
            <a:r>
              <a:rPr lang="de-AT" sz="2400" dirty="0" err="1">
                <a:solidFill>
                  <a:srgbClr val="0033B3"/>
                </a:solidFill>
                <a:latin typeface="JetBrains Mono"/>
              </a:rPr>
              <a:t>public</a:t>
            </a:r>
            <a:r>
              <a:rPr lang="de-AT" sz="2400" dirty="0">
                <a:solidFill>
                  <a:srgbClr val="0033B3"/>
                </a:solidFill>
                <a:latin typeface="JetBrains Mono"/>
              </a:rPr>
              <a:t> </a:t>
            </a:r>
            <a:r>
              <a:rPr lang="de-AT" sz="2400" dirty="0" err="1">
                <a:solidFill>
                  <a:srgbClr val="0033B3"/>
                </a:solidFill>
                <a:latin typeface="JetBrains Mono"/>
              </a:rPr>
              <a:t>class</a:t>
            </a:r>
            <a:r>
              <a:rPr lang="de-AT" sz="2400" dirty="0">
                <a:solidFill>
                  <a:srgbClr val="0033B3"/>
                </a:solidFill>
                <a:latin typeface="JetBrains Mono"/>
              </a:rPr>
              <a:t> </a:t>
            </a:r>
            <a:r>
              <a:rPr lang="de-AT" sz="2400" dirty="0"/>
              <a:t>SpecificName1 </a:t>
            </a:r>
            <a:r>
              <a:rPr lang="de-AT" sz="2400" dirty="0" smtClean="0"/>
              <a:t>{}</a:t>
            </a:r>
            <a:endParaRPr lang="de-AT" sz="2400" dirty="0"/>
          </a:p>
          <a:p>
            <a:pPr marL="0" marR="0" lvl="0" indent="0" algn="l" defTabSz="914400" rtl="0" eaLnBrk="0" fontAlgn="base" latinLnBrk="0" hangingPunct="0">
              <a:lnSpc>
                <a:spcPct val="100000"/>
              </a:lnSpc>
              <a:spcBef>
                <a:spcPct val="0"/>
              </a:spcBef>
              <a:spcAft>
                <a:spcPct val="0"/>
              </a:spcAft>
              <a:buClrTx/>
              <a:buSzTx/>
              <a:buFontTx/>
              <a:buNone/>
              <a:tabLst/>
            </a:pPr>
            <a:endParaRPr lang="de-DE" altLang="de-DE" sz="1600" dirty="0">
              <a:solidFill>
                <a:srgbClr val="080808"/>
              </a:solidFill>
              <a:latin typeface="JetBrains Mono"/>
            </a:endParaRPr>
          </a:p>
        </p:txBody>
      </p:sp>
      <p:sp>
        <p:nvSpPr>
          <p:cNvPr id="23" name="Rectangle 1"/>
          <p:cNvSpPr>
            <a:spLocks noChangeArrowheads="1"/>
          </p:cNvSpPr>
          <p:nvPr/>
        </p:nvSpPr>
        <p:spPr bwMode="auto">
          <a:xfrm>
            <a:off x="6637608" y="4470538"/>
            <a:ext cx="5486843" cy="707886"/>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r>
              <a:rPr lang="de-AT" sz="2400" dirty="0" err="1">
                <a:solidFill>
                  <a:srgbClr val="0033B3"/>
                </a:solidFill>
                <a:latin typeface="JetBrains Mono"/>
              </a:rPr>
              <a:t>public</a:t>
            </a:r>
            <a:r>
              <a:rPr lang="de-AT" sz="2400" dirty="0">
                <a:solidFill>
                  <a:srgbClr val="0033B3"/>
                </a:solidFill>
                <a:latin typeface="JetBrains Mono"/>
              </a:rPr>
              <a:t> </a:t>
            </a:r>
            <a:r>
              <a:rPr lang="de-AT" sz="2400" dirty="0" err="1">
                <a:solidFill>
                  <a:srgbClr val="0033B3"/>
                </a:solidFill>
                <a:latin typeface="JetBrains Mono"/>
              </a:rPr>
              <a:t>class</a:t>
            </a:r>
            <a:r>
              <a:rPr lang="de-AT" sz="2400" dirty="0">
                <a:solidFill>
                  <a:srgbClr val="0033B3"/>
                </a:solidFill>
                <a:latin typeface="JetBrains Mono"/>
              </a:rPr>
              <a:t> </a:t>
            </a:r>
            <a:r>
              <a:rPr lang="de-AT" sz="2400" dirty="0" err="1" smtClean="0"/>
              <a:t>ConcreteName</a:t>
            </a:r>
            <a:r>
              <a:rPr lang="de-AT" sz="2400" dirty="0" smtClean="0"/>
              <a:t> {}</a:t>
            </a:r>
            <a:endParaRPr lang="de-AT" sz="2400" dirty="0"/>
          </a:p>
          <a:p>
            <a:pPr marL="0" marR="0" lvl="0" indent="0" algn="l" defTabSz="914400" rtl="0" eaLnBrk="0" fontAlgn="base" latinLnBrk="0" hangingPunct="0">
              <a:lnSpc>
                <a:spcPct val="100000"/>
              </a:lnSpc>
              <a:spcBef>
                <a:spcPct val="0"/>
              </a:spcBef>
              <a:spcAft>
                <a:spcPct val="0"/>
              </a:spcAft>
              <a:buClrTx/>
              <a:buSzTx/>
              <a:buFontTx/>
              <a:buNone/>
              <a:tabLst/>
            </a:pPr>
            <a:endParaRPr lang="de-DE" altLang="de-DE" sz="1600" dirty="0">
              <a:solidFill>
                <a:srgbClr val="080808"/>
              </a:solidFill>
              <a:latin typeface="JetBrains Mono"/>
            </a:endParaRPr>
          </a:p>
        </p:txBody>
      </p:sp>
      <p:sp>
        <p:nvSpPr>
          <p:cNvPr id="11" name="TextBox 10"/>
          <p:cNvSpPr txBox="1"/>
          <p:nvPr/>
        </p:nvSpPr>
        <p:spPr>
          <a:xfrm rot="18986042">
            <a:off x="3748707" y="3058405"/>
            <a:ext cx="824265" cy="523220"/>
          </a:xfrm>
          <a:prstGeom prst="rect">
            <a:avLst/>
          </a:prstGeom>
          <a:noFill/>
        </p:spPr>
        <p:txBody>
          <a:bodyPr wrap="none" rtlCol="0">
            <a:spAutoFit/>
          </a:bodyPr>
          <a:lstStyle/>
          <a:p>
            <a:r>
              <a:rPr lang="de-AT" sz="2800" dirty="0" err="1" smtClean="0">
                <a:solidFill>
                  <a:srgbClr val="C00000"/>
                </a:solidFill>
              </a:rPr>
              <a:t>split</a:t>
            </a:r>
            <a:endParaRPr lang="de-AT" dirty="0">
              <a:solidFill>
                <a:srgbClr val="C00000"/>
              </a:solidFill>
            </a:endParaRPr>
          </a:p>
        </p:txBody>
      </p:sp>
      <p:sp>
        <p:nvSpPr>
          <p:cNvPr id="27" name="TextBox 26"/>
          <p:cNvSpPr txBox="1"/>
          <p:nvPr/>
        </p:nvSpPr>
        <p:spPr>
          <a:xfrm rot="3125361">
            <a:off x="7453987" y="3218125"/>
            <a:ext cx="1406154" cy="523220"/>
          </a:xfrm>
          <a:prstGeom prst="rect">
            <a:avLst/>
          </a:prstGeom>
          <a:noFill/>
        </p:spPr>
        <p:txBody>
          <a:bodyPr wrap="none" rtlCol="0">
            <a:spAutoFit/>
          </a:bodyPr>
          <a:lstStyle/>
          <a:p>
            <a:r>
              <a:rPr lang="de-AT" sz="2800" dirty="0" err="1" smtClean="0">
                <a:solidFill>
                  <a:srgbClr val="C00000"/>
                </a:solidFill>
              </a:rPr>
              <a:t>rename</a:t>
            </a:r>
            <a:endParaRPr lang="de-AT" dirty="0">
              <a:solidFill>
                <a:srgbClr val="C00000"/>
              </a:solidFill>
            </a:endParaRPr>
          </a:p>
        </p:txBody>
      </p:sp>
    </p:spTree>
    <p:extLst>
      <p:ext uri="{BB962C8B-B14F-4D97-AF65-F5344CB8AC3E}">
        <p14:creationId xmlns:p14="http://schemas.microsoft.com/office/powerpoint/2010/main" val="8034589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2" presetClass="entr" presetSubtype="4" fill="hold" grpId="0" nodeType="clickEffect">
                                  <p:stCondLst>
                                    <p:cond delay="0"/>
                                  </p:stCondLst>
                                  <p:childTnLst>
                                    <p:set>
                                      <p:cBhvr>
                                        <p:cTn id="10" dur="1" fill="hold">
                                          <p:stCondLst>
                                            <p:cond delay="0"/>
                                          </p:stCondLst>
                                        </p:cTn>
                                        <p:tgtEl>
                                          <p:spTgt spid="11"/>
                                        </p:tgtEl>
                                        <p:attrNameLst>
                                          <p:attrName>style.visibility</p:attrName>
                                        </p:attrNameLst>
                                      </p:cBhvr>
                                      <p:to>
                                        <p:strVal val="visible"/>
                                      </p:to>
                                    </p:set>
                                    <p:anim calcmode="lin" valueType="num">
                                      <p:cBhvr additive="base">
                                        <p:cTn id="11" dur="500" fill="hold"/>
                                        <p:tgtEl>
                                          <p:spTgt spid="11"/>
                                        </p:tgtEl>
                                        <p:attrNameLst>
                                          <p:attrName>ppt_x</p:attrName>
                                        </p:attrNameLst>
                                      </p:cBhvr>
                                      <p:tavLst>
                                        <p:tav tm="0">
                                          <p:val>
                                            <p:strVal val="#ppt_x"/>
                                          </p:val>
                                        </p:tav>
                                        <p:tav tm="100000">
                                          <p:val>
                                            <p:strVal val="#ppt_x"/>
                                          </p:val>
                                        </p:tav>
                                      </p:tavLst>
                                    </p:anim>
                                    <p:anim calcmode="lin" valueType="num">
                                      <p:cBhvr additive="base">
                                        <p:cTn id="12" dur="500" fill="hold"/>
                                        <p:tgtEl>
                                          <p:spTgt spid="11"/>
                                        </p:tgtEl>
                                        <p:attrNameLst>
                                          <p:attrName>ppt_y</p:attrName>
                                        </p:attrNameLst>
                                      </p:cBhvr>
                                      <p:tavLst>
                                        <p:tav tm="0">
                                          <p:val>
                                            <p:strVal val="1+#ppt_h/2"/>
                                          </p:val>
                                        </p:tav>
                                        <p:tav tm="100000">
                                          <p:val>
                                            <p:strVal val="#ppt_y"/>
                                          </p:val>
                                        </p:tav>
                                      </p:tavLst>
                                    </p:anim>
                                  </p:childTnLst>
                                </p:cTn>
                              </p:par>
                              <p:par>
                                <p:cTn id="13" presetID="2" presetClass="entr" presetSubtype="4" fill="hold" nodeType="withEffect">
                                  <p:stCondLst>
                                    <p:cond delay="0"/>
                                  </p:stCondLst>
                                  <p:childTnLst>
                                    <p:set>
                                      <p:cBhvr>
                                        <p:cTn id="14" dur="1" fill="hold">
                                          <p:stCondLst>
                                            <p:cond delay="0"/>
                                          </p:stCondLst>
                                        </p:cTn>
                                        <p:tgtEl>
                                          <p:spTgt spid="12"/>
                                        </p:tgtEl>
                                        <p:attrNameLst>
                                          <p:attrName>style.visibility</p:attrName>
                                        </p:attrNameLst>
                                      </p:cBhvr>
                                      <p:to>
                                        <p:strVal val="visible"/>
                                      </p:to>
                                    </p:set>
                                    <p:anim calcmode="lin" valueType="num">
                                      <p:cBhvr additive="base">
                                        <p:cTn id="15" dur="500" fill="hold"/>
                                        <p:tgtEl>
                                          <p:spTgt spid="12"/>
                                        </p:tgtEl>
                                        <p:attrNameLst>
                                          <p:attrName>ppt_x</p:attrName>
                                        </p:attrNameLst>
                                      </p:cBhvr>
                                      <p:tavLst>
                                        <p:tav tm="0">
                                          <p:val>
                                            <p:strVal val="#ppt_x"/>
                                          </p:val>
                                        </p:tav>
                                        <p:tav tm="100000">
                                          <p:val>
                                            <p:strVal val="#ppt_x"/>
                                          </p:val>
                                        </p:tav>
                                      </p:tavLst>
                                    </p:anim>
                                    <p:anim calcmode="lin" valueType="num">
                                      <p:cBhvr additive="base">
                                        <p:cTn id="16" dur="500" fill="hold"/>
                                        <p:tgtEl>
                                          <p:spTgt spid="12"/>
                                        </p:tgtEl>
                                        <p:attrNameLst>
                                          <p:attrName>ppt_y</p:attrName>
                                        </p:attrNameLst>
                                      </p:cBhvr>
                                      <p:tavLst>
                                        <p:tav tm="0">
                                          <p:val>
                                            <p:strVal val="1+#ppt_h/2"/>
                                          </p:val>
                                        </p:tav>
                                        <p:tav tm="100000">
                                          <p:val>
                                            <p:strVal val="#ppt_y"/>
                                          </p:val>
                                        </p:tav>
                                      </p:tavLst>
                                    </p:anim>
                                  </p:childTnLst>
                                </p:cTn>
                              </p:par>
                              <p:par>
                                <p:cTn id="17" presetID="2" presetClass="entr" presetSubtype="4" fill="hold" grpId="0" nodeType="withEffect">
                                  <p:stCondLst>
                                    <p:cond delay="0"/>
                                  </p:stCondLst>
                                  <p:childTnLst>
                                    <p:set>
                                      <p:cBhvr>
                                        <p:cTn id="18" dur="1" fill="hold">
                                          <p:stCondLst>
                                            <p:cond delay="0"/>
                                          </p:stCondLst>
                                        </p:cTn>
                                        <p:tgtEl>
                                          <p:spTgt spid="22"/>
                                        </p:tgtEl>
                                        <p:attrNameLst>
                                          <p:attrName>style.visibility</p:attrName>
                                        </p:attrNameLst>
                                      </p:cBhvr>
                                      <p:to>
                                        <p:strVal val="visible"/>
                                      </p:to>
                                    </p:set>
                                    <p:anim calcmode="lin" valueType="num">
                                      <p:cBhvr additive="base">
                                        <p:cTn id="19" dur="500" fill="hold"/>
                                        <p:tgtEl>
                                          <p:spTgt spid="22"/>
                                        </p:tgtEl>
                                        <p:attrNameLst>
                                          <p:attrName>ppt_x</p:attrName>
                                        </p:attrNameLst>
                                      </p:cBhvr>
                                      <p:tavLst>
                                        <p:tav tm="0">
                                          <p:val>
                                            <p:strVal val="#ppt_x"/>
                                          </p:val>
                                        </p:tav>
                                        <p:tav tm="100000">
                                          <p:val>
                                            <p:strVal val="#ppt_x"/>
                                          </p:val>
                                        </p:tav>
                                      </p:tavLst>
                                    </p:anim>
                                    <p:anim calcmode="lin" valueType="num">
                                      <p:cBhvr additive="base">
                                        <p:cTn id="20" dur="500" fill="hold"/>
                                        <p:tgtEl>
                                          <p:spTgt spid="22"/>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nodeType="clickEffect">
                                  <p:stCondLst>
                                    <p:cond delay="0"/>
                                  </p:stCondLst>
                                  <p:childTnLst>
                                    <p:set>
                                      <p:cBhvr>
                                        <p:cTn id="24" dur="1" fill="hold">
                                          <p:stCondLst>
                                            <p:cond delay="0"/>
                                          </p:stCondLst>
                                        </p:cTn>
                                        <p:tgtEl>
                                          <p:spTgt spid="25"/>
                                        </p:tgtEl>
                                        <p:attrNameLst>
                                          <p:attrName>style.visibility</p:attrName>
                                        </p:attrNameLst>
                                      </p:cBhvr>
                                      <p:to>
                                        <p:strVal val="visible"/>
                                      </p:to>
                                    </p:set>
                                    <p:anim calcmode="lin" valueType="num">
                                      <p:cBhvr additive="base">
                                        <p:cTn id="25" dur="500" fill="hold"/>
                                        <p:tgtEl>
                                          <p:spTgt spid="25"/>
                                        </p:tgtEl>
                                        <p:attrNameLst>
                                          <p:attrName>ppt_x</p:attrName>
                                        </p:attrNameLst>
                                      </p:cBhvr>
                                      <p:tavLst>
                                        <p:tav tm="0">
                                          <p:val>
                                            <p:strVal val="#ppt_x"/>
                                          </p:val>
                                        </p:tav>
                                        <p:tav tm="100000">
                                          <p:val>
                                            <p:strVal val="#ppt_x"/>
                                          </p:val>
                                        </p:tav>
                                      </p:tavLst>
                                    </p:anim>
                                    <p:anim calcmode="lin" valueType="num">
                                      <p:cBhvr additive="base">
                                        <p:cTn id="26" dur="500" fill="hold"/>
                                        <p:tgtEl>
                                          <p:spTgt spid="25"/>
                                        </p:tgtEl>
                                        <p:attrNameLst>
                                          <p:attrName>ppt_y</p:attrName>
                                        </p:attrNameLst>
                                      </p:cBhvr>
                                      <p:tavLst>
                                        <p:tav tm="0">
                                          <p:val>
                                            <p:strVal val="1+#ppt_h/2"/>
                                          </p:val>
                                        </p:tav>
                                        <p:tav tm="100000">
                                          <p:val>
                                            <p:strVal val="#ppt_y"/>
                                          </p:val>
                                        </p:tav>
                                      </p:tavLst>
                                    </p:anim>
                                  </p:childTnLst>
                                </p:cTn>
                              </p:par>
                              <p:par>
                                <p:cTn id="27" presetID="2" presetClass="entr" presetSubtype="4" fill="hold" grpId="0" nodeType="withEffect">
                                  <p:stCondLst>
                                    <p:cond delay="0"/>
                                  </p:stCondLst>
                                  <p:childTnLst>
                                    <p:set>
                                      <p:cBhvr>
                                        <p:cTn id="28" dur="1" fill="hold">
                                          <p:stCondLst>
                                            <p:cond delay="0"/>
                                          </p:stCondLst>
                                        </p:cTn>
                                        <p:tgtEl>
                                          <p:spTgt spid="27"/>
                                        </p:tgtEl>
                                        <p:attrNameLst>
                                          <p:attrName>style.visibility</p:attrName>
                                        </p:attrNameLst>
                                      </p:cBhvr>
                                      <p:to>
                                        <p:strVal val="visible"/>
                                      </p:to>
                                    </p:set>
                                    <p:anim calcmode="lin" valueType="num">
                                      <p:cBhvr additive="base">
                                        <p:cTn id="29" dur="500" fill="hold"/>
                                        <p:tgtEl>
                                          <p:spTgt spid="27"/>
                                        </p:tgtEl>
                                        <p:attrNameLst>
                                          <p:attrName>ppt_x</p:attrName>
                                        </p:attrNameLst>
                                      </p:cBhvr>
                                      <p:tavLst>
                                        <p:tav tm="0">
                                          <p:val>
                                            <p:strVal val="#ppt_x"/>
                                          </p:val>
                                        </p:tav>
                                        <p:tav tm="100000">
                                          <p:val>
                                            <p:strVal val="#ppt_x"/>
                                          </p:val>
                                        </p:tav>
                                      </p:tavLst>
                                    </p:anim>
                                    <p:anim calcmode="lin" valueType="num">
                                      <p:cBhvr additive="base">
                                        <p:cTn id="30" dur="500" fill="hold"/>
                                        <p:tgtEl>
                                          <p:spTgt spid="27"/>
                                        </p:tgtEl>
                                        <p:attrNameLst>
                                          <p:attrName>ppt_y</p:attrName>
                                        </p:attrNameLst>
                                      </p:cBhvr>
                                      <p:tavLst>
                                        <p:tav tm="0">
                                          <p:val>
                                            <p:strVal val="1+#ppt_h/2"/>
                                          </p:val>
                                        </p:tav>
                                        <p:tav tm="100000">
                                          <p:val>
                                            <p:strVal val="#ppt_y"/>
                                          </p:val>
                                        </p:tav>
                                      </p:tavLst>
                                    </p:anim>
                                  </p:childTnLst>
                                </p:cTn>
                              </p:par>
                              <p:par>
                                <p:cTn id="31" presetID="2" presetClass="entr" presetSubtype="4" fill="hold" grpId="0" nodeType="withEffect">
                                  <p:stCondLst>
                                    <p:cond delay="0"/>
                                  </p:stCondLst>
                                  <p:childTnLst>
                                    <p:set>
                                      <p:cBhvr>
                                        <p:cTn id="32" dur="1" fill="hold">
                                          <p:stCondLst>
                                            <p:cond delay="0"/>
                                          </p:stCondLst>
                                        </p:cTn>
                                        <p:tgtEl>
                                          <p:spTgt spid="23"/>
                                        </p:tgtEl>
                                        <p:attrNameLst>
                                          <p:attrName>style.visibility</p:attrName>
                                        </p:attrNameLst>
                                      </p:cBhvr>
                                      <p:to>
                                        <p:strVal val="visible"/>
                                      </p:to>
                                    </p:set>
                                    <p:anim calcmode="lin" valueType="num">
                                      <p:cBhvr additive="base">
                                        <p:cTn id="33" dur="500" fill="hold"/>
                                        <p:tgtEl>
                                          <p:spTgt spid="23"/>
                                        </p:tgtEl>
                                        <p:attrNameLst>
                                          <p:attrName>ppt_x</p:attrName>
                                        </p:attrNameLst>
                                      </p:cBhvr>
                                      <p:tavLst>
                                        <p:tav tm="0">
                                          <p:val>
                                            <p:strVal val="#ppt_x"/>
                                          </p:val>
                                        </p:tav>
                                        <p:tav tm="100000">
                                          <p:val>
                                            <p:strVal val="#ppt_x"/>
                                          </p:val>
                                        </p:tav>
                                      </p:tavLst>
                                    </p:anim>
                                    <p:anim calcmode="lin" valueType="num">
                                      <p:cBhvr additive="base">
                                        <p:cTn id="34" dur="500" fill="hold"/>
                                        <p:tgtEl>
                                          <p:spTgt spid="2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22" grpId="0" animBg="1"/>
      <p:bldP spid="23" grpId="0" animBg="1"/>
      <p:bldP spid="11" grpId="0"/>
      <p:bldP spid="27"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8" name="Bild 2" descr="Icon-16.png">
            <a:extLst>
              <a:ext uri="{FF2B5EF4-FFF2-40B4-BE49-F238E27FC236}">
                <a16:creationId xmlns:a16="http://schemas.microsoft.com/office/drawing/2014/main" id="{83A1591C-896C-40C5-9440-60636D593120}"/>
              </a:ext>
            </a:extLst>
          </p:cNvPr>
          <p:cNvPicPr>
            <a:picLocks noChangeAspect="1"/>
          </p:cNvPicPr>
          <p:nvPr/>
        </p:nvPicPr>
        <p:blipFill>
          <a:blip r:embed="rId3" cstate="hqprint">
            <a:extLst>
              <a:ext uri="{28A0092B-C50C-407E-A947-70E740481C1C}">
                <a14:useLocalDpi xmlns:a14="http://schemas.microsoft.com/office/drawing/2010/main" val="0"/>
              </a:ext>
            </a:extLst>
          </a:blip>
          <a:stretch>
            <a:fillRect/>
          </a:stretch>
        </p:blipFill>
        <p:spPr>
          <a:xfrm>
            <a:off x="11019732" y="514664"/>
            <a:ext cx="582025" cy="582025"/>
          </a:xfrm>
          <a:prstGeom prst="rect">
            <a:avLst/>
          </a:prstGeom>
        </p:spPr>
      </p:pic>
      <p:sp>
        <p:nvSpPr>
          <p:cNvPr id="2" name="Title 1"/>
          <p:cNvSpPr>
            <a:spLocks noGrp="1"/>
          </p:cNvSpPr>
          <p:nvPr>
            <p:ph type="title"/>
          </p:nvPr>
        </p:nvSpPr>
        <p:spPr/>
        <p:txBody>
          <a:bodyPr/>
          <a:lstStyle/>
          <a:p>
            <a:r>
              <a:rPr lang="de-AT" dirty="0"/>
              <a:t>Klassen</a:t>
            </a:r>
            <a:r>
              <a:rPr lang="de-AT" dirty="0" smtClean="0"/>
              <a:t/>
            </a:r>
            <a:br>
              <a:rPr lang="de-AT" dirty="0" smtClean="0"/>
            </a:br>
            <a:r>
              <a:rPr lang="de-AT" dirty="0" err="1" smtClean="0"/>
              <a:t>TiPP</a:t>
            </a:r>
            <a:endParaRPr lang="de-AT" dirty="0"/>
          </a:p>
        </p:txBody>
      </p:sp>
      <p:sp>
        <p:nvSpPr>
          <p:cNvPr id="3" name="Footer Placeholder 2"/>
          <p:cNvSpPr>
            <a:spLocks noGrp="1"/>
          </p:cNvSpPr>
          <p:nvPr>
            <p:ph type="ftr" sz="quarter" idx="16"/>
          </p:nvPr>
        </p:nvSpPr>
        <p:spPr/>
        <p:txBody>
          <a:bodyPr/>
          <a:lstStyle/>
          <a:p>
            <a:r>
              <a:rPr lang="en-US" dirty="0" smtClean="0"/>
              <a:t>Draft| 13.04.2022</a:t>
            </a:r>
            <a:endParaRPr lang="de-AT" dirty="0"/>
          </a:p>
        </p:txBody>
      </p:sp>
      <p:sp>
        <p:nvSpPr>
          <p:cNvPr id="4" name="Slide Number Placeholder 3"/>
          <p:cNvSpPr>
            <a:spLocks noGrp="1"/>
          </p:cNvSpPr>
          <p:nvPr>
            <p:ph type="sldNum" sz="quarter" idx="17"/>
          </p:nvPr>
        </p:nvSpPr>
        <p:spPr/>
        <p:txBody>
          <a:bodyPr/>
          <a:lstStyle/>
          <a:p>
            <a:fld id="{FDD888EF-0BF5-4E37-B0E1-6AF0153DF39B}" type="slidenum">
              <a:rPr lang="de-AT" smtClean="0"/>
              <a:pPr/>
              <a:t>18</a:t>
            </a:fld>
            <a:endParaRPr lang="de-AT" dirty="0"/>
          </a:p>
        </p:txBody>
      </p:sp>
      <p:sp>
        <p:nvSpPr>
          <p:cNvPr id="5" name="Text Placeholder 4"/>
          <p:cNvSpPr>
            <a:spLocks noGrp="1"/>
          </p:cNvSpPr>
          <p:nvPr>
            <p:ph type="body" sz="quarter" idx="19"/>
          </p:nvPr>
        </p:nvSpPr>
        <p:spPr/>
        <p:txBody>
          <a:bodyPr/>
          <a:lstStyle/>
          <a:p>
            <a:r>
              <a:rPr lang="de-AT" dirty="0" smtClean="0"/>
              <a:t>Les- u. </a:t>
            </a:r>
            <a:r>
              <a:rPr lang="de-AT" dirty="0" err="1" smtClean="0"/>
              <a:t>wartbare</a:t>
            </a:r>
            <a:endParaRPr lang="de-AT" dirty="0"/>
          </a:p>
        </p:txBody>
      </p:sp>
      <p:sp>
        <p:nvSpPr>
          <p:cNvPr id="18" name="TextBox 17"/>
          <p:cNvSpPr txBox="1"/>
          <p:nvPr/>
        </p:nvSpPr>
        <p:spPr>
          <a:xfrm>
            <a:off x="10942739" y="4792058"/>
            <a:ext cx="848942" cy="400110"/>
          </a:xfrm>
          <a:prstGeom prst="rect">
            <a:avLst/>
          </a:prstGeom>
          <a:noFill/>
        </p:spPr>
        <p:txBody>
          <a:bodyPr wrap="square" rtlCol="0">
            <a:spAutoFit/>
          </a:bodyPr>
          <a:lstStyle/>
          <a:p>
            <a:r>
              <a:rPr lang="de-AT" sz="2000" b="1" dirty="0" smtClean="0">
                <a:solidFill>
                  <a:schemeClr val="bg1"/>
                </a:solidFill>
              </a:rPr>
              <a:t>3 %</a:t>
            </a:r>
            <a:endParaRPr lang="de-AT" sz="2000" b="1" dirty="0">
              <a:solidFill>
                <a:schemeClr val="bg1"/>
              </a:solidFill>
            </a:endParaRPr>
          </a:p>
        </p:txBody>
      </p:sp>
      <p:sp>
        <p:nvSpPr>
          <p:cNvPr id="19" name="Rectangle 18"/>
          <p:cNvSpPr/>
          <p:nvPr/>
        </p:nvSpPr>
        <p:spPr>
          <a:xfrm>
            <a:off x="3769393" y="1096689"/>
            <a:ext cx="8091860" cy="3046988"/>
          </a:xfrm>
          <a:prstGeom prst="rect">
            <a:avLst/>
          </a:prstGeom>
        </p:spPr>
        <p:txBody>
          <a:bodyPr wrap="square" lIns="91440" tIns="45720" rIns="91440" bIns="45720" anchor="t">
            <a:spAutoFit/>
          </a:bodyPr>
          <a:lstStyle/>
          <a:p>
            <a:pPr algn="just">
              <a:lnSpc>
                <a:spcPct val="150000"/>
              </a:lnSpc>
              <a:buClr>
                <a:srgbClr val="C00000"/>
              </a:buClr>
            </a:pPr>
            <a:r>
              <a:rPr lang="de-DE" sz="3200" b="1" i="1" dirty="0" smtClean="0">
                <a:solidFill>
                  <a:srgbClr val="222222"/>
                </a:solidFill>
                <a:latin typeface="Arial" panose="020B0604020202020204" pitchFamily="34" charset="0"/>
              </a:rPr>
              <a:t>Vermeide/</a:t>
            </a:r>
            <a:r>
              <a:rPr lang="de-DE" sz="3200" b="1" i="1" dirty="0" err="1" smtClean="0">
                <a:solidFill>
                  <a:srgbClr val="222222"/>
                </a:solidFill>
                <a:latin typeface="Arial" panose="020B0604020202020204" pitchFamily="34" charset="0"/>
              </a:rPr>
              <a:t>Avoid</a:t>
            </a:r>
            <a:endParaRPr lang="de-DE" sz="3200" b="1" i="1" dirty="0" smtClean="0">
              <a:solidFill>
                <a:srgbClr val="222222"/>
              </a:solidFill>
              <a:latin typeface="Arial" panose="020B0604020202020204" pitchFamily="34" charset="0"/>
            </a:endParaRPr>
          </a:p>
          <a:p>
            <a:pPr marL="514350" indent="-514350" algn="just">
              <a:lnSpc>
                <a:spcPct val="150000"/>
              </a:lnSpc>
              <a:buClr>
                <a:srgbClr val="C00000"/>
              </a:buClr>
              <a:buFont typeface="Arial" panose="020B0604020202020204" pitchFamily="34" charset="0"/>
              <a:buChar char="•"/>
            </a:pPr>
            <a:r>
              <a:rPr lang="de-DE" sz="3200" i="1" dirty="0" smtClean="0">
                <a:solidFill>
                  <a:srgbClr val="222222"/>
                </a:solidFill>
                <a:latin typeface="Arial" panose="020B0604020202020204" pitchFamily="34" charset="0"/>
              </a:rPr>
              <a:t>…</a:t>
            </a:r>
            <a:r>
              <a:rPr lang="de-DE" sz="3200" i="1" dirty="0" err="1" smtClean="0">
                <a:solidFill>
                  <a:srgbClr val="222222"/>
                </a:solidFill>
                <a:latin typeface="Arial" panose="020B0604020202020204" pitchFamily="34" charset="0"/>
              </a:rPr>
              <a:t>Coordinator</a:t>
            </a:r>
            <a:endParaRPr lang="de-DE" sz="3200" i="1" dirty="0" smtClean="0">
              <a:solidFill>
                <a:srgbClr val="222222"/>
              </a:solidFill>
              <a:latin typeface="Arial" panose="020B0604020202020204" pitchFamily="34" charset="0"/>
            </a:endParaRPr>
          </a:p>
          <a:p>
            <a:pPr marL="514350" indent="-514350" algn="just">
              <a:lnSpc>
                <a:spcPct val="150000"/>
              </a:lnSpc>
              <a:buClr>
                <a:srgbClr val="C00000"/>
              </a:buClr>
              <a:buFont typeface="Arial" panose="020B0604020202020204" pitchFamily="34" charset="0"/>
              <a:buChar char="•"/>
            </a:pPr>
            <a:r>
              <a:rPr lang="de-DE" sz="3200" i="1" dirty="0" smtClean="0">
                <a:solidFill>
                  <a:srgbClr val="222222"/>
                </a:solidFill>
                <a:latin typeface="Arial" panose="020B0604020202020204" pitchFamily="34" charset="0"/>
              </a:rPr>
              <a:t>…Manager</a:t>
            </a:r>
          </a:p>
          <a:p>
            <a:pPr algn="just">
              <a:lnSpc>
                <a:spcPct val="150000"/>
              </a:lnSpc>
              <a:buClr>
                <a:srgbClr val="C00000"/>
              </a:buClr>
            </a:pPr>
            <a:r>
              <a:rPr lang="de-DE" sz="3200" b="1" i="1" dirty="0" smtClean="0">
                <a:solidFill>
                  <a:srgbClr val="222222"/>
                </a:solidFill>
                <a:latin typeface="Arial" panose="020B0604020202020204" pitchFamily="34" charset="0"/>
              </a:rPr>
              <a:t>              Tipp</a:t>
            </a:r>
          </a:p>
        </p:txBody>
      </p:sp>
      <p:sp>
        <p:nvSpPr>
          <p:cNvPr id="9" name="Cloud 8"/>
          <p:cNvSpPr/>
          <p:nvPr/>
        </p:nvSpPr>
        <p:spPr>
          <a:xfrm>
            <a:off x="7334250" y="1247775"/>
            <a:ext cx="3876675" cy="2066925"/>
          </a:xfrm>
          <a:prstGeom prst="cloud">
            <a:avLst/>
          </a:prstGeom>
          <a:solidFill>
            <a:schemeClr val="accent4">
              <a:lumMod val="75000"/>
            </a:schemeClr>
          </a:solidFill>
          <a:ln>
            <a:solidFill>
              <a:schemeClr val="accent4">
                <a:lumMod val="75000"/>
              </a:schemeClr>
            </a:solidFill>
          </a:ln>
          <a:effectLst>
            <a:glow rad="101600">
              <a:schemeClr val="accent4">
                <a:satMod val="175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AT" sz="2800" b="1" dirty="0"/>
              <a:t>Zu vage!</a:t>
            </a:r>
          </a:p>
          <a:p>
            <a:pPr algn="ctr"/>
            <a:r>
              <a:rPr lang="de-AT" sz="2400" dirty="0"/>
              <a:t>Managen oder koordinieren bedeutet vieles!</a:t>
            </a:r>
          </a:p>
        </p:txBody>
      </p:sp>
      <p:sp>
        <p:nvSpPr>
          <p:cNvPr id="21" name="Rectangle 20"/>
          <p:cNvSpPr/>
          <p:nvPr/>
        </p:nvSpPr>
        <p:spPr>
          <a:xfrm>
            <a:off x="7971520" y="4610100"/>
            <a:ext cx="3724275" cy="1350744"/>
          </a:xfrm>
          <a:prstGeom prst="rect">
            <a:avLst/>
          </a:prstGeom>
          <a:effectLst>
            <a:glow rad="101600">
              <a:schemeClr val="accent1">
                <a:satMod val="175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AT" sz="2800" b="1" dirty="0"/>
              <a:t>Car Sharing Manager</a:t>
            </a:r>
          </a:p>
        </p:txBody>
      </p:sp>
      <p:sp>
        <p:nvSpPr>
          <p:cNvPr id="24" name="Rectangle 23"/>
          <p:cNvSpPr/>
          <p:nvPr/>
        </p:nvSpPr>
        <p:spPr>
          <a:xfrm>
            <a:off x="999220" y="4610100"/>
            <a:ext cx="3724275" cy="1350744"/>
          </a:xfrm>
          <a:prstGeom prst="rect">
            <a:avLst/>
          </a:prstGeom>
          <a:solidFill>
            <a:schemeClr val="accent3">
              <a:lumMod val="75000"/>
            </a:schemeClr>
          </a:solidFill>
          <a:ln>
            <a:solidFill>
              <a:schemeClr val="accent3">
                <a:lumMod val="50000"/>
              </a:schemeClr>
            </a:solidFill>
          </a:ln>
          <a:effectLst>
            <a:glow rad="101600">
              <a:schemeClr val="accent3">
                <a:satMod val="175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AT" sz="2800" b="1" dirty="0"/>
              <a:t>Car Sharing Manager</a:t>
            </a:r>
          </a:p>
        </p:txBody>
      </p:sp>
      <p:sp>
        <p:nvSpPr>
          <p:cNvPr id="14" name="Rectangle 13"/>
          <p:cNvSpPr/>
          <p:nvPr/>
        </p:nvSpPr>
        <p:spPr>
          <a:xfrm>
            <a:off x="999220" y="4010146"/>
            <a:ext cx="1441420" cy="456535"/>
          </a:xfrm>
          <a:prstGeom prst="rect">
            <a:avLst/>
          </a:prstGeom>
        </p:spPr>
        <p:txBody>
          <a:bodyPr wrap="none">
            <a:spAutoFit/>
          </a:bodyPr>
          <a:lstStyle/>
          <a:p>
            <a:pPr algn="just">
              <a:lnSpc>
                <a:spcPct val="150000"/>
              </a:lnSpc>
              <a:buClr>
                <a:srgbClr val="C00000"/>
              </a:buClr>
            </a:pPr>
            <a:r>
              <a:rPr lang="de-DE" b="1" i="1" dirty="0" smtClean="0">
                <a:solidFill>
                  <a:srgbClr val="222222"/>
                </a:solidFill>
                <a:latin typeface="Arial" panose="020B0604020202020204" pitchFamily="34" charset="0"/>
              </a:rPr>
              <a:t>Applikation</a:t>
            </a:r>
            <a:endParaRPr lang="de-DE" b="1" i="1" dirty="0">
              <a:solidFill>
                <a:srgbClr val="222222"/>
              </a:solidFill>
              <a:latin typeface="Arial" panose="020B0604020202020204" pitchFamily="34" charset="0"/>
            </a:endParaRPr>
          </a:p>
        </p:txBody>
      </p:sp>
      <p:sp>
        <p:nvSpPr>
          <p:cNvPr id="26" name="Rectangle 25"/>
          <p:cNvSpPr/>
          <p:nvPr/>
        </p:nvSpPr>
        <p:spPr>
          <a:xfrm>
            <a:off x="7971520" y="4010146"/>
            <a:ext cx="928459" cy="456535"/>
          </a:xfrm>
          <a:prstGeom prst="rect">
            <a:avLst/>
          </a:prstGeom>
        </p:spPr>
        <p:txBody>
          <a:bodyPr wrap="none">
            <a:spAutoFit/>
          </a:bodyPr>
          <a:lstStyle/>
          <a:p>
            <a:pPr algn="just">
              <a:lnSpc>
                <a:spcPct val="150000"/>
              </a:lnSpc>
              <a:buClr>
                <a:srgbClr val="C00000"/>
              </a:buClr>
            </a:pPr>
            <a:r>
              <a:rPr lang="de-DE" b="1" i="1" dirty="0" smtClean="0">
                <a:solidFill>
                  <a:srgbClr val="222222"/>
                </a:solidFill>
                <a:latin typeface="Arial" panose="020B0604020202020204" pitchFamily="34" charset="0"/>
              </a:rPr>
              <a:t>Klasse</a:t>
            </a:r>
            <a:endParaRPr lang="de-DE" b="1" i="1" dirty="0">
              <a:solidFill>
                <a:srgbClr val="222222"/>
              </a:solidFill>
              <a:latin typeface="Arial" panose="020B0604020202020204" pitchFamily="34" charset="0"/>
            </a:endParaRPr>
          </a:p>
        </p:txBody>
      </p:sp>
      <p:pic>
        <p:nvPicPr>
          <p:cNvPr id="15" name="Picture 14"/>
          <p:cNvPicPr>
            <a:picLocks noChangeAspect="1"/>
          </p:cNvPicPr>
          <p:nvPr/>
        </p:nvPicPr>
        <p:blipFill>
          <a:blip r:embed="rId4"/>
          <a:stretch>
            <a:fillRect/>
          </a:stretch>
        </p:blipFill>
        <p:spPr>
          <a:xfrm>
            <a:off x="2535003" y="4109414"/>
            <a:ext cx="326354" cy="296029"/>
          </a:xfrm>
          <a:prstGeom prst="rect">
            <a:avLst/>
          </a:prstGeom>
        </p:spPr>
      </p:pic>
      <p:pic>
        <p:nvPicPr>
          <p:cNvPr id="16" name="Picture 15"/>
          <p:cNvPicPr>
            <a:picLocks noChangeAspect="1"/>
          </p:cNvPicPr>
          <p:nvPr/>
        </p:nvPicPr>
        <p:blipFill>
          <a:blip r:embed="rId5"/>
          <a:stretch>
            <a:fillRect/>
          </a:stretch>
        </p:blipFill>
        <p:spPr>
          <a:xfrm>
            <a:off x="8971090" y="4109575"/>
            <a:ext cx="301497" cy="324190"/>
          </a:xfrm>
          <a:prstGeom prst="rect">
            <a:avLst/>
          </a:prstGeom>
        </p:spPr>
      </p:pic>
    </p:spTree>
    <p:extLst>
      <p:ext uri="{BB962C8B-B14F-4D97-AF65-F5344CB8AC3E}">
        <p14:creationId xmlns:p14="http://schemas.microsoft.com/office/powerpoint/2010/main" val="148988945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19">
                                            <p:txEl>
                                              <p:pRg st="0" end="0"/>
                                            </p:txEl>
                                          </p:spTgt>
                                        </p:tgtEl>
                                        <p:attrNameLst>
                                          <p:attrName>style.visibility</p:attrName>
                                        </p:attrNameLst>
                                      </p:cBhvr>
                                      <p:to>
                                        <p:strVal val="visible"/>
                                      </p:to>
                                    </p:set>
                                    <p:anim calcmode="lin" valueType="num">
                                      <p:cBhvr additive="base">
                                        <p:cTn id="7" dur="500" fill="hold"/>
                                        <p:tgtEl>
                                          <p:spTgt spid="19">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19">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19">
                                            <p:txEl>
                                              <p:pRg st="1" end="1"/>
                                            </p:txEl>
                                          </p:spTgt>
                                        </p:tgtEl>
                                        <p:attrNameLst>
                                          <p:attrName>style.visibility</p:attrName>
                                        </p:attrNameLst>
                                      </p:cBhvr>
                                      <p:to>
                                        <p:strVal val="visible"/>
                                      </p:to>
                                    </p:set>
                                    <p:anim calcmode="lin" valueType="num">
                                      <p:cBhvr additive="base">
                                        <p:cTn id="13" dur="500" fill="hold"/>
                                        <p:tgtEl>
                                          <p:spTgt spid="19">
                                            <p:txEl>
                                              <p:pRg st="1" end="1"/>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19">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19">
                                            <p:txEl>
                                              <p:pRg st="2" end="2"/>
                                            </p:txEl>
                                          </p:spTgt>
                                        </p:tgtEl>
                                        <p:attrNameLst>
                                          <p:attrName>style.visibility</p:attrName>
                                        </p:attrNameLst>
                                      </p:cBhvr>
                                      <p:to>
                                        <p:strVal val="visible"/>
                                      </p:to>
                                    </p:set>
                                    <p:anim calcmode="lin" valueType="num">
                                      <p:cBhvr additive="base">
                                        <p:cTn id="19" dur="500" fill="hold"/>
                                        <p:tgtEl>
                                          <p:spTgt spid="19">
                                            <p:txEl>
                                              <p:pRg st="2" end="2"/>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19">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9"/>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nodeType="clickEffect">
                                  <p:stCondLst>
                                    <p:cond delay="0"/>
                                  </p:stCondLst>
                                  <p:childTnLst>
                                    <p:set>
                                      <p:cBhvr>
                                        <p:cTn id="28" dur="1" fill="hold">
                                          <p:stCondLst>
                                            <p:cond delay="0"/>
                                          </p:stCondLst>
                                        </p:cTn>
                                        <p:tgtEl>
                                          <p:spTgt spid="19">
                                            <p:txEl>
                                              <p:pRg st="3" end="3"/>
                                            </p:txEl>
                                          </p:spTgt>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grpId="0" nodeType="clickEffect">
                                  <p:stCondLst>
                                    <p:cond delay="0"/>
                                  </p:stCondLst>
                                  <p:childTnLst>
                                    <p:set>
                                      <p:cBhvr>
                                        <p:cTn id="32" dur="1" fill="hold">
                                          <p:stCondLst>
                                            <p:cond delay="0"/>
                                          </p:stCondLst>
                                        </p:cTn>
                                        <p:tgtEl>
                                          <p:spTgt spid="14"/>
                                        </p:tgtEl>
                                        <p:attrNameLst>
                                          <p:attrName>style.visibility</p:attrName>
                                        </p:attrNameLst>
                                      </p:cBhvr>
                                      <p:to>
                                        <p:strVal val="visible"/>
                                      </p:to>
                                    </p:set>
                                  </p:childTnLst>
                                </p:cTn>
                              </p:par>
                              <p:par>
                                <p:cTn id="33" presetID="1" presetClass="entr" presetSubtype="0" fill="hold" nodeType="withEffect">
                                  <p:stCondLst>
                                    <p:cond delay="0"/>
                                  </p:stCondLst>
                                  <p:childTnLst>
                                    <p:set>
                                      <p:cBhvr>
                                        <p:cTn id="34" dur="1" fill="hold">
                                          <p:stCondLst>
                                            <p:cond delay="0"/>
                                          </p:stCondLst>
                                        </p:cTn>
                                        <p:tgtEl>
                                          <p:spTgt spid="15"/>
                                        </p:tgtEl>
                                        <p:attrNameLst>
                                          <p:attrName>style.visibility</p:attrName>
                                        </p:attrNameLst>
                                      </p:cBhvr>
                                      <p:to>
                                        <p:strVal val="visible"/>
                                      </p:to>
                                    </p:set>
                                  </p:childTnLst>
                                </p:cTn>
                              </p:par>
                              <p:par>
                                <p:cTn id="35" presetID="1" presetClass="entr" presetSubtype="0" fill="hold" grpId="0" nodeType="withEffect">
                                  <p:stCondLst>
                                    <p:cond delay="0"/>
                                  </p:stCondLst>
                                  <p:childTnLst>
                                    <p:set>
                                      <p:cBhvr>
                                        <p:cTn id="36" dur="1" fill="hold">
                                          <p:stCondLst>
                                            <p:cond delay="0"/>
                                          </p:stCondLst>
                                        </p:cTn>
                                        <p:tgtEl>
                                          <p:spTgt spid="24"/>
                                        </p:tgtEl>
                                        <p:attrNameLst>
                                          <p:attrName>style.visibility</p:attrName>
                                        </p:attrNameLst>
                                      </p:cBhvr>
                                      <p:to>
                                        <p:strVal val="visible"/>
                                      </p:to>
                                    </p:set>
                                  </p:childTnLst>
                                </p:cTn>
                              </p:par>
                            </p:childTnLst>
                          </p:cTn>
                        </p:par>
                      </p:childTnLst>
                    </p:cTn>
                  </p:par>
                  <p:par>
                    <p:cTn id="37" fill="hold">
                      <p:stCondLst>
                        <p:cond delay="indefinite"/>
                      </p:stCondLst>
                      <p:childTnLst>
                        <p:par>
                          <p:cTn id="38" fill="hold">
                            <p:stCondLst>
                              <p:cond delay="0"/>
                            </p:stCondLst>
                            <p:childTnLst>
                              <p:par>
                                <p:cTn id="39" presetID="1" presetClass="entr" presetSubtype="0" fill="hold" grpId="0" nodeType="clickEffect">
                                  <p:stCondLst>
                                    <p:cond delay="0"/>
                                  </p:stCondLst>
                                  <p:childTnLst>
                                    <p:set>
                                      <p:cBhvr>
                                        <p:cTn id="40" dur="1" fill="hold">
                                          <p:stCondLst>
                                            <p:cond delay="0"/>
                                          </p:stCondLst>
                                        </p:cTn>
                                        <p:tgtEl>
                                          <p:spTgt spid="26"/>
                                        </p:tgtEl>
                                        <p:attrNameLst>
                                          <p:attrName>style.visibility</p:attrName>
                                        </p:attrNameLst>
                                      </p:cBhvr>
                                      <p:to>
                                        <p:strVal val="visible"/>
                                      </p:to>
                                    </p:set>
                                  </p:childTnLst>
                                </p:cTn>
                              </p:par>
                              <p:par>
                                <p:cTn id="41" presetID="1" presetClass="entr" presetSubtype="0" fill="hold" nodeType="withEffect">
                                  <p:stCondLst>
                                    <p:cond delay="0"/>
                                  </p:stCondLst>
                                  <p:childTnLst>
                                    <p:set>
                                      <p:cBhvr>
                                        <p:cTn id="42" dur="1" fill="hold">
                                          <p:stCondLst>
                                            <p:cond delay="0"/>
                                          </p:stCondLst>
                                        </p:cTn>
                                        <p:tgtEl>
                                          <p:spTgt spid="16"/>
                                        </p:tgtEl>
                                        <p:attrNameLst>
                                          <p:attrName>style.visibility</p:attrName>
                                        </p:attrNameLst>
                                      </p:cBhvr>
                                      <p:to>
                                        <p:strVal val="visible"/>
                                      </p:to>
                                    </p:set>
                                  </p:childTnLst>
                                </p:cTn>
                              </p:par>
                              <p:par>
                                <p:cTn id="43" presetID="1" presetClass="entr" presetSubtype="0" fill="hold" grpId="0" nodeType="withEffect">
                                  <p:stCondLst>
                                    <p:cond delay="0"/>
                                  </p:stCondLst>
                                  <p:childTnLst>
                                    <p:set>
                                      <p:cBhvr>
                                        <p:cTn id="44" dur="1" fill="hold">
                                          <p:stCondLst>
                                            <p:cond delay="0"/>
                                          </p:stCondLst>
                                        </p:cTn>
                                        <p:tgtEl>
                                          <p:spTgt spid="2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21" grpId="0" animBg="1"/>
      <p:bldP spid="24" grpId="0" animBg="1"/>
      <p:bldP spid="14" grpId="0"/>
      <p:bldP spid="26"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8" name="Bild 2" descr="Icon-16.png">
            <a:extLst>
              <a:ext uri="{FF2B5EF4-FFF2-40B4-BE49-F238E27FC236}">
                <a16:creationId xmlns:a16="http://schemas.microsoft.com/office/drawing/2014/main" id="{83A1591C-896C-40C5-9440-60636D593120}"/>
              </a:ext>
            </a:extLst>
          </p:cNvPr>
          <p:cNvPicPr>
            <a:picLocks noChangeAspect="1"/>
          </p:cNvPicPr>
          <p:nvPr/>
        </p:nvPicPr>
        <p:blipFill>
          <a:blip r:embed="rId3" cstate="hqprint">
            <a:extLst>
              <a:ext uri="{28A0092B-C50C-407E-A947-70E740481C1C}">
                <a14:useLocalDpi xmlns:a14="http://schemas.microsoft.com/office/drawing/2010/main" val="0"/>
              </a:ext>
            </a:extLst>
          </a:blip>
          <a:stretch>
            <a:fillRect/>
          </a:stretch>
        </p:blipFill>
        <p:spPr>
          <a:xfrm>
            <a:off x="11019732" y="514664"/>
            <a:ext cx="582025" cy="582025"/>
          </a:xfrm>
          <a:prstGeom prst="rect">
            <a:avLst/>
          </a:prstGeom>
        </p:spPr>
      </p:pic>
      <p:sp>
        <p:nvSpPr>
          <p:cNvPr id="2" name="Title 1"/>
          <p:cNvSpPr>
            <a:spLocks noGrp="1"/>
          </p:cNvSpPr>
          <p:nvPr>
            <p:ph type="title"/>
          </p:nvPr>
        </p:nvSpPr>
        <p:spPr/>
        <p:txBody>
          <a:bodyPr/>
          <a:lstStyle/>
          <a:p>
            <a:r>
              <a:rPr lang="de-AT" dirty="0"/>
              <a:t>Klassen</a:t>
            </a:r>
            <a:r>
              <a:rPr lang="de-AT" dirty="0" smtClean="0"/>
              <a:t/>
            </a:r>
            <a:br>
              <a:rPr lang="de-AT" dirty="0" smtClean="0"/>
            </a:br>
            <a:r>
              <a:rPr lang="de-AT" dirty="0" err="1" smtClean="0"/>
              <a:t>TiPP</a:t>
            </a:r>
            <a:endParaRPr lang="de-AT" dirty="0"/>
          </a:p>
        </p:txBody>
      </p:sp>
      <p:sp>
        <p:nvSpPr>
          <p:cNvPr id="3" name="Footer Placeholder 2"/>
          <p:cNvSpPr>
            <a:spLocks noGrp="1"/>
          </p:cNvSpPr>
          <p:nvPr>
            <p:ph type="ftr" sz="quarter" idx="16"/>
          </p:nvPr>
        </p:nvSpPr>
        <p:spPr/>
        <p:txBody>
          <a:bodyPr/>
          <a:lstStyle/>
          <a:p>
            <a:r>
              <a:rPr lang="en-US" dirty="0" smtClean="0"/>
              <a:t>Draft| 13.04.2022</a:t>
            </a:r>
            <a:endParaRPr lang="de-AT" dirty="0"/>
          </a:p>
        </p:txBody>
      </p:sp>
      <p:sp>
        <p:nvSpPr>
          <p:cNvPr id="4" name="Slide Number Placeholder 3"/>
          <p:cNvSpPr>
            <a:spLocks noGrp="1"/>
          </p:cNvSpPr>
          <p:nvPr>
            <p:ph type="sldNum" sz="quarter" idx="17"/>
          </p:nvPr>
        </p:nvSpPr>
        <p:spPr/>
        <p:txBody>
          <a:bodyPr/>
          <a:lstStyle/>
          <a:p>
            <a:fld id="{FDD888EF-0BF5-4E37-B0E1-6AF0153DF39B}" type="slidenum">
              <a:rPr lang="de-AT" smtClean="0"/>
              <a:pPr/>
              <a:t>19</a:t>
            </a:fld>
            <a:endParaRPr lang="de-AT" dirty="0"/>
          </a:p>
        </p:txBody>
      </p:sp>
      <p:sp>
        <p:nvSpPr>
          <p:cNvPr id="5" name="Text Placeholder 4"/>
          <p:cNvSpPr>
            <a:spLocks noGrp="1"/>
          </p:cNvSpPr>
          <p:nvPr>
            <p:ph type="body" sz="quarter" idx="19"/>
          </p:nvPr>
        </p:nvSpPr>
        <p:spPr/>
        <p:txBody>
          <a:bodyPr/>
          <a:lstStyle/>
          <a:p>
            <a:r>
              <a:rPr lang="de-AT" dirty="0" smtClean="0"/>
              <a:t>Les- u. </a:t>
            </a:r>
            <a:r>
              <a:rPr lang="de-AT" dirty="0" err="1" smtClean="0"/>
              <a:t>wartbare</a:t>
            </a:r>
            <a:endParaRPr lang="de-AT" dirty="0"/>
          </a:p>
        </p:txBody>
      </p:sp>
      <p:sp>
        <p:nvSpPr>
          <p:cNvPr id="18" name="TextBox 17"/>
          <p:cNvSpPr txBox="1"/>
          <p:nvPr/>
        </p:nvSpPr>
        <p:spPr>
          <a:xfrm>
            <a:off x="10942739" y="4792058"/>
            <a:ext cx="848942" cy="400110"/>
          </a:xfrm>
          <a:prstGeom prst="rect">
            <a:avLst/>
          </a:prstGeom>
          <a:noFill/>
        </p:spPr>
        <p:txBody>
          <a:bodyPr wrap="square" rtlCol="0">
            <a:spAutoFit/>
          </a:bodyPr>
          <a:lstStyle/>
          <a:p>
            <a:r>
              <a:rPr lang="de-AT" sz="2000" b="1" dirty="0" smtClean="0">
                <a:solidFill>
                  <a:schemeClr val="bg1"/>
                </a:solidFill>
              </a:rPr>
              <a:t>3 %</a:t>
            </a:r>
            <a:endParaRPr lang="de-AT" sz="2000" b="1" dirty="0">
              <a:solidFill>
                <a:schemeClr val="bg1"/>
              </a:solidFill>
            </a:endParaRPr>
          </a:p>
        </p:txBody>
      </p:sp>
      <p:sp>
        <p:nvSpPr>
          <p:cNvPr id="19" name="Rectangle 18"/>
          <p:cNvSpPr/>
          <p:nvPr/>
        </p:nvSpPr>
        <p:spPr>
          <a:xfrm>
            <a:off x="3769393" y="972864"/>
            <a:ext cx="3107657" cy="5262979"/>
          </a:xfrm>
          <a:prstGeom prst="rect">
            <a:avLst/>
          </a:prstGeom>
        </p:spPr>
        <p:txBody>
          <a:bodyPr wrap="square" lIns="91440" tIns="45720" rIns="91440" bIns="45720" anchor="t">
            <a:spAutoFit/>
          </a:bodyPr>
          <a:lstStyle/>
          <a:p>
            <a:pPr algn="just">
              <a:lnSpc>
                <a:spcPct val="150000"/>
              </a:lnSpc>
              <a:buClr>
                <a:srgbClr val="C00000"/>
              </a:buClr>
            </a:pPr>
            <a:r>
              <a:rPr lang="de-DE" sz="3200" b="1" i="1" dirty="0" smtClean="0">
                <a:solidFill>
                  <a:srgbClr val="222222"/>
                </a:solidFill>
                <a:latin typeface="Arial" panose="020B0604020202020204" pitchFamily="34" charset="0"/>
              </a:rPr>
              <a:t>Alternativen</a:t>
            </a:r>
          </a:p>
          <a:p>
            <a:pPr marL="514350" indent="-514350" algn="just">
              <a:lnSpc>
                <a:spcPct val="150000"/>
              </a:lnSpc>
              <a:buClr>
                <a:srgbClr val="C00000"/>
              </a:buClr>
              <a:buFont typeface="Arial" panose="020B0604020202020204" pitchFamily="34" charset="0"/>
              <a:buChar char="•"/>
            </a:pPr>
            <a:r>
              <a:rPr lang="de-DE" sz="3200" i="1" dirty="0" err="1" smtClean="0">
                <a:solidFill>
                  <a:srgbClr val="222222"/>
                </a:solidFill>
                <a:latin typeface="Arial" panose="020B0604020202020204" pitchFamily="34" charset="0"/>
              </a:rPr>
              <a:t>Builder</a:t>
            </a:r>
            <a:endParaRPr lang="de-DE" sz="3200" i="1" dirty="0" smtClean="0">
              <a:solidFill>
                <a:srgbClr val="222222"/>
              </a:solidFill>
              <a:latin typeface="Arial" panose="020B0604020202020204" pitchFamily="34" charset="0"/>
            </a:endParaRPr>
          </a:p>
          <a:p>
            <a:pPr marL="514350" indent="-514350" algn="just">
              <a:lnSpc>
                <a:spcPct val="150000"/>
              </a:lnSpc>
              <a:buClr>
                <a:srgbClr val="C00000"/>
              </a:buClr>
              <a:buFont typeface="Arial" panose="020B0604020202020204" pitchFamily="34" charset="0"/>
              <a:buChar char="•"/>
            </a:pPr>
            <a:r>
              <a:rPr lang="de-DE" sz="3200" i="1" dirty="0" smtClean="0">
                <a:solidFill>
                  <a:srgbClr val="222222"/>
                </a:solidFill>
                <a:latin typeface="Arial" panose="020B0604020202020204" pitchFamily="34" charset="0"/>
              </a:rPr>
              <a:t>Writer</a:t>
            </a:r>
          </a:p>
          <a:p>
            <a:pPr marL="514350" indent="-514350" algn="just">
              <a:lnSpc>
                <a:spcPct val="150000"/>
              </a:lnSpc>
              <a:buClr>
                <a:srgbClr val="C00000"/>
              </a:buClr>
              <a:buFont typeface="Arial" panose="020B0604020202020204" pitchFamily="34" charset="0"/>
              <a:buChar char="•"/>
            </a:pPr>
            <a:r>
              <a:rPr lang="de-DE" sz="3200" i="1" dirty="0" smtClean="0">
                <a:solidFill>
                  <a:srgbClr val="222222"/>
                </a:solidFill>
                <a:latin typeface="Arial" panose="020B0604020202020204" pitchFamily="34" charset="0"/>
              </a:rPr>
              <a:t>Reader</a:t>
            </a:r>
          </a:p>
          <a:p>
            <a:pPr marL="514350" indent="-514350" algn="just">
              <a:lnSpc>
                <a:spcPct val="150000"/>
              </a:lnSpc>
              <a:buClr>
                <a:srgbClr val="C00000"/>
              </a:buClr>
              <a:buFont typeface="Arial" panose="020B0604020202020204" pitchFamily="34" charset="0"/>
              <a:buChar char="•"/>
            </a:pPr>
            <a:r>
              <a:rPr lang="de-DE" sz="3200" i="1" dirty="0" smtClean="0">
                <a:solidFill>
                  <a:srgbClr val="222222"/>
                </a:solidFill>
                <a:latin typeface="Arial" panose="020B0604020202020204" pitchFamily="34" charset="0"/>
              </a:rPr>
              <a:t>Handler</a:t>
            </a:r>
          </a:p>
          <a:p>
            <a:pPr marL="514350" indent="-514350" algn="just">
              <a:lnSpc>
                <a:spcPct val="150000"/>
              </a:lnSpc>
              <a:buClr>
                <a:srgbClr val="C00000"/>
              </a:buClr>
              <a:buFont typeface="Arial" panose="020B0604020202020204" pitchFamily="34" charset="0"/>
              <a:buChar char="•"/>
            </a:pPr>
            <a:r>
              <a:rPr lang="de-DE" sz="3200" i="1" dirty="0" smtClean="0">
                <a:solidFill>
                  <a:srgbClr val="222222"/>
                </a:solidFill>
                <a:latin typeface="Arial" panose="020B0604020202020204" pitchFamily="34" charset="0"/>
              </a:rPr>
              <a:t>Container</a:t>
            </a:r>
          </a:p>
          <a:p>
            <a:pPr marL="514350" indent="-514350" algn="just">
              <a:lnSpc>
                <a:spcPct val="150000"/>
              </a:lnSpc>
              <a:buClr>
                <a:srgbClr val="C00000"/>
              </a:buClr>
              <a:buFont typeface="Arial" panose="020B0604020202020204" pitchFamily="34" charset="0"/>
              <a:buChar char="•"/>
            </a:pPr>
            <a:r>
              <a:rPr lang="de-DE" sz="3200" i="1" dirty="0" smtClean="0">
                <a:solidFill>
                  <a:srgbClr val="222222"/>
                </a:solidFill>
                <a:latin typeface="Arial" panose="020B0604020202020204" pitchFamily="34" charset="0"/>
              </a:rPr>
              <a:t>Factory</a:t>
            </a:r>
          </a:p>
        </p:txBody>
      </p:sp>
      <p:sp>
        <p:nvSpPr>
          <p:cNvPr id="6" name="Rectangle 5"/>
          <p:cNvSpPr/>
          <p:nvPr/>
        </p:nvSpPr>
        <p:spPr>
          <a:xfrm>
            <a:off x="8502647" y="4775221"/>
            <a:ext cx="2440092" cy="739754"/>
          </a:xfrm>
          <a:prstGeom prst="rect">
            <a:avLst/>
          </a:prstGeom>
        </p:spPr>
        <p:txBody>
          <a:bodyPr wrap="none">
            <a:spAutoFit/>
          </a:bodyPr>
          <a:lstStyle/>
          <a:p>
            <a:pPr algn="just">
              <a:lnSpc>
                <a:spcPct val="150000"/>
              </a:lnSpc>
              <a:buClr>
                <a:srgbClr val="C00000"/>
              </a:buClr>
            </a:pPr>
            <a:r>
              <a:rPr lang="de-DE" sz="3200" i="1" dirty="0" err="1" smtClean="0">
                <a:solidFill>
                  <a:srgbClr val="222222"/>
                </a:solidFill>
                <a:latin typeface="Arial" panose="020B0604020202020204" pitchFamily="34" charset="0"/>
              </a:rPr>
              <a:t>AisleFactory</a:t>
            </a:r>
            <a:endParaRPr lang="de-DE" sz="3200" i="1" dirty="0">
              <a:solidFill>
                <a:srgbClr val="222222"/>
              </a:solidFill>
              <a:latin typeface="Arial" panose="020B0604020202020204" pitchFamily="34" charset="0"/>
            </a:endParaRPr>
          </a:p>
        </p:txBody>
      </p:sp>
      <p:cxnSp>
        <p:nvCxnSpPr>
          <p:cNvPr id="8" name="Straight Arrow Connector 7"/>
          <p:cNvCxnSpPr/>
          <p:nvPr/>
        </p:nvCxnSpPr>
        <p:spPr>
          <a:xfrm flipV="1">
            <a:off x="6096000" y="5276850"/>
            <a:ext cx="2314575" cy="476250"/>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sp>
        <p:nvSpPr>
          <p:cNvPr id="20" name="Rectangle 19"/>
          <p:cNvSpPr/>
          <p:nvPr/>
        </p:nvSpPr>
        <p:spPr>
          <a:xfrm>
            <a:off x="8491430" y="1922384"/>
            <a:ext cx="2462534" cy="739754"/>
          </a:xfrm>
          <a:prstGeom prst="rect">
            <a:avLst/>
          </a:prstGeom>
        </p:spPr>
        <p:txBody>
          <a:bodyPr wrap="none">
            <a:spAutoFit/>
          </a:bodyPr>
          <a:lstStyle/>
          <a:p>
            <a:pPr algn="just">
              <a:lnSpc>
                <a:spcPct val="150000"/>
              </a:lnSpc>
              <a:buClr>
                <a:srgbClr val="C00000"/>
              </a:buClr>
            </a:pPr>
            <a:r>
              <a:rPr lang="de-DE" sz="3200" i="1" dirty="0" err="1" smtClean="0">
                <a:solidFill>
                  <a:srgbClr val="222222"/>
                </a:solidFill>
                <a:latin typeface="Arial" panose="020B0604020202020204" pitchFamily="34" charset="0"/>
              </a:rPr>
              <a:t>LabelBuilder</a:t>
            </a:r>
            <a:endParaRPr lang="de-DE" sz="3200" i="1" dirty="0">
              <a:solidFill>
                <a:srgbClr val="222222"/>
              </a:solidFill>
              <a:latin typeface="Arial" panose="020B0604020202020204" pitchFamily="34" charset="0"/>
            </a:endParaRPr>
          </a:p>
        </p:txBody>
      </p:sp>
      <p:cxnSp>
        <p:nvCxnSpPr>
          <p:cNvPr id="22" name="Straight Arrow Connector 21"/>
          <p:cNvCxnSpPr>
            <a:endCxn id="20" idx="1"/>
          </p:cNvCxnSpPr>
          <p:nvPr/>
        </p:nvCxnSpPr>
        <p:spPr>
          <a:xfrm>
            <a:off x="5915025" y="2209800"/>
            <a:ext cx="2576405" cy="82461"/>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17085363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19">
                                            <p:txEl>
                                              <p:pRg st="0" end="0"/>
                                            </p:txEl>
                                          </p:spTgt>
                                        </p:tgtEl>
                                        <p:attrNameLst>
                                          <p:attrName>style.visibility</p:attrName>
                                        </p:attrNameLst>
                                      </p:cBhvr>
                                      <p:to>
                                        <p:strVal val="visible"/>
                                      </p:to>
                                    </p:set>
                                    <p:anim calcmode="lin" valueType="num">
                                      <p:cBhvr additive="base">
                                        <p:cTn id="7" dur="500" fill="hold"/>
                                        <p:tgtEl>
                                          <p:spTgt spid="19">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19">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19">
                                            <p:txEl>
                                              <p:pRg st="1" end="1"/>
                                            </p:txEl>
                                          </p:spTgt>
                                        </p:tgtEl>
                                        <p:attrNameLst>
                                          <p:attrName>style.visibility</p:attrName>
                                        </p:attrNameLst>
                                      </p:cBhvr>
                                      <p:to>
                                        <p:strVal val="visible"/>
                                      </p:to>
                                    </p:set>
                                    <p:anim calcmode="lin" valueType="num">
                                      <p:cBhvr additive="base">
                                        <p:cTn id="13" dur="500" fill="hold"/>
                                        <p:tgtEl>
                                          <p:spTgt spid="19">
                                            <p:txEl>
                                              <p:pRg st="1" end="1"/>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19">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19">
                                            <p:txEl>
                                              <p:pRg st="2" end="2"/>
                                            </p:txEl>
                                          </p:spTgt>
                                        </p:tgtEl>
                                        <p:attrNameLst>
                                          <p:attrName>style.visibility</p:attrName>
                                        </p:attrNameLst>
                                      </p:cBhvr>
                                      <p:to>
                                        <p:strVal val="visible"/>
                                      </p:to>
                                    </p:set>
                                    <p:anim calcmode="lin" valueType="num">
                                      <p:cBhvr additive="base">
                                        <p:cTn id="19" dur="500" fill="hold"/>
                                        <p:tgtEl>
                                          <p:spTgt spid="19">
                                            <p:txEl>
                                              <p:pRg st="2" end="2"/>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19">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nodeType="clickEffect">
                                  <p:stCondLst>
                                    <p:cond delay="0"/>
                                  </p:stCondLst>
                                  <p:childTnLst>
                                    <p:set>
                                      <p:cBhvr>
                                        <p:cTn id="24" dur="1" fill="hold">
                                          <p:stCondLst>
                                            <p:cond delay="0"/>
                                          </p:stCondLst>
                                        </p:cTn>
                                        <p:tgtEl>
                                          <p:spTgt spid="19">
                                            <p:txEl>
                                              <p:pRg st="3" end="3"/>
                                            </p:txEl>
                                          </p:spTgt>
                                        </p:tgtEl>
                                        <p:attrNameLst>
                                          <p:attrName>style.visibility</p:attrName>
                                        </p:attrNameLst>
                                      </p:cBhvr>
                                      <p:to>
                                        <p:strVal val="visible"/>
                                      </p:to>
                                    </p:set>
                                    <p:anim calcmode="lin" valueType="num">
                                      <p:cBhvr additive="base">
                                        <p:cTn id="25" dur="500" fill="hold"/>
                                        <p:tgtEl>
                                          <p:spTgt spid="19">
                                            <p:txEl>
                                              <p:pRg st="3" end="3"/>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19">
                                            <p:txEl>
                                              <p:pRg st="3" end="3"/>
                                            </p:txEl>
                                          </p:spTgt>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nodeType="clickEffect">
                                  <p:stCondLst>
                                    <p:cond delay="0"/>
                                  </p:stCondLst>
                                  <p:childTnLst>
                                    <p:set>
                                      <p:cBhvr>
                                        <p:cTn id="30" dur="1" fill="hold">
                                          <p:stCondLst>
                                            <p:cond delay="0"/>
                                          </p:stCondLst>
                                        </p:cTn>
                                        <p:tgtEl>
                                          <p:spTgt spid="19">
                                            <p:txEl>
                                              <p:pRg st="4" end="4"/>
                                            </p:txEl>
                                          </p:spTgt>
                                        </p:tgtEl>
                                        <p:attrNameLst>
                                          <p:attrName>style.visibility</p:attrName>
                                        </p:attrNameLst>
                                      </p:cBhvr>
                                      <p:to>
                                        <p:strVal val="visible"/>
                                      </p:to>
                                    </p:set>
                                    <p:anim calcmode="lin" valueType="num">
                                      <p:cBhvr additive="base">
                                        <p:cTn id="31" dur="500" fill="hold"/>
                                        <p:tgtEl>
                                          <p:spTgt spid="19">
                                            <p:txEl>
                                              <p:pRg st="4" end="4"/>
                                            </p:txEl>
                                          </p:spTgt>
                                        </p:tgtEl>
                                        <p:attrNameLst>
                                          <p:attrName>ppt_x</p:attrName>
                                        </p:attrNameLst>
                                      </p:cBhvr>
                                      <p:tavLst>
                                        <p:tav tm="0">
                                          <p:val>
                                            <p:strVal val="#ppt_x"/>
                                          </p:val>
                                        </p:tav>
                                        <p:tav tm="100000">
                                          <p:val>
                                            <p:strVal val="#ppt_x"/>
                                          </p:val>
                                        </p:tav>
                                      </p:tavLst>
                                    </p:anim>
                                    <p:anim calcmode="lin" valueType="num">
                                      <p:cBhvr additive="base">
                                        <p:cTn id="32" dur="500" fill="hold"/>
                                        <p:tgtEl>
                                          <p:spTgt spid="19">
                                            <p:txEl>
                                              <p:pRg st="4" end="4"/>
                                            </p:txEl>
                                          </p:spTgt>
                                        </p:tgtEl>
                                        <p:attrNameLst>
                                          <p:attrName>ppt_y</p:attrName>
                                        </p:attrNameLst>
                                      </p:cBhvr>
                                      <p:tavLst>
                                        <p:tav tm="0">
                                          <p:val>
                                            <p:strVal val="1+#ppt_h/2"/>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2" presetClass="entr" presetSubtype="4" fill="hold" nodeType="clickEffect">
                                  <p:stCondLst>
                                    <p:cond delay="0"/>
                                  </p:stCondLst>
                                  <p:childTnLst>
                                    <p:set>
                                      <p:cBhvr>
                                        <p:cTn id="36" dur="1" fill="hold">
                                          <p:stCondLst>
                                            <p:cond delay="0"/>
                                          </p:stCondLst>
                                        </p:cTn>
                                        <p:tgtEl>
                                          <p:spTgt spid="19">
                                            <p:txEl>
                                              <p:pRg st="5" end="5"/>
                                            </p:txEl>
                                          </p:spTgt>
                                        </p:tgtEl>
                                        <p:attrNameLst>
                                          <p:attrName>style.visibility</p:attrName>
                                        </p:attrNameLst>
                                      </p:cBhvr>
                                      <p:to>
                                        <p:strVal val="visible"/>
                                      </p:to>
                                    </p:set>
                                    <p:anim calcmode="lin" valueType="num">
                                      <p:cBhvr additive="base">
                                        <p:cTn id="37" dur="500" fill="hold"/>
                                        <p:tgtEl>
                                          <p:spTgt spid="19">
                                            <p:txEl>
                                              <p:pRg st="5" end="5"/>
                                            </p:txEl>
                                          </p:spTgt>
                                        </p:tgtEl>
                                        <p:attrNameLst>
                                          <p:attrName>ppt_x</p:attrName>
                                        </p:attrNameLst>
                                      </p:cBhvr>
                                      <p:tavLst>
                                        <p:tav tm="0">
                                          <p:val>
                                            <p:strVal val="#ppt_x"/>
                                          </p:val>
                                        </p:tav>
                                        <p:tav tm="100000">
                                          <p:val>
                                            <p:strVal val="#ppt_x"/>
                                          </p:val>
                                        </p:tav>
                                      </p:tavLst>
                                    </p:anim>
                                    <p:anim calcmode="lin" valueType="num">
                                      <p:cBhvr additive="base">
                                        <p:cTn id="38" dur="500" fill="hold"/>
                                        <p:tgtEl>
                                          <p:spTgt spid="19">
                                            <p:txEl>
                                              <p:pRg st="5" end="5"/>
                                            </p:txEl>
                                          </p:spTgt>
                                        </p:tgtEl>
                                        <p:attrNameLst>
                                          <p:attrName>ppt_y</p:attrName>
                                        </p:attrNameLst>
                                      </p:cBhvr>
                                      <p:tavLst>
                                        <p:tav tm="0">
                                          <p:val>
                                            <p:strVal val="1+#ppt_h/2"/>
                                          </p:val>
                                        </p:tav>
                                        <p:tav tm="100000">
                                          <p:val>
                                            <p:strVal val="#ppt_y"/>
                                          </p:val>
                                        </p:tav>
                                      </p:tavLst>
                                    </p:anim>
                                  </p:childTnLst>
                                </p:cTn>
                              </p:par>
                            </p:childTnLst>
                          </p:cTn>
                        </p:par>
                      </p:childTnLst>
                    </p:cTn>
                  </p:par>
                  <p:par>
                    <p:cTn id="39" fill="hold">
                      <p:stCondLst>
                        <p:cond delay="indefinite"/>
                      </p:stCondLst>
                      <p:childTnLst>
                        <p:par>
                          <p:cTn id="40" fill="hold">
                            <p:stCondLst>
                              <p:cond delay="0"/>
                            </p:stCondLst>
                            <p:childTnLst>
                              <p:par>
                                <p:cTn id="41" presetID="2" presetClass="entr" presetSubtype="4" fill="hold" nodeType="clickEffect">
                                  <p:stCondLst>
                                    <p:cond delay="0"/>
                                  </p:stCondLst>
                                  <p:childTnLst>
                                    <p:set>
                                      <p:cBhvr>
                                        <p:cTn id="42" dur="1" fill="hold">
                                          <p:stCondLst>
                                            <p:cond delay="0"/>
                                          </p:stCondLst>
                                        </p:cTn>
                                        <p:tgtEl>
                                          <p:spTgt spid="19">
                                            <p:txEl>
                                              <p:pRg st="6" end="6"/>
                                            </p:txEl>
                                          </p:spTgt>
                                        </p:tgtEl>
                                        <p:attrNameLst>
                                          <p:attrName>style.visibility</p:attrName>
                                        </p:attrNameLst>
                                      </p:cBhvr>
                                      <p:to>
                                        <p:strVal val="visible"/>
                                      </p:to>
                                    </p:set>
                                    <p:anim calcmode="lin" valueType="num">
                                      <p:cBhvr additive="base">
                                        <p:cTn id="43" dur="500" fill="hold"/>
                                        <p:tgtEl>
                                          <p:spTgt spid="19">
                                            <p:txEl>
                                              <p:pRg st="6" end="6"/>
                                            </p:txEl>
                                          </p:spTgt>
                                        </p:tgtEl>
                                        <p:attrNameLst>
                                          <p:attrName>ppt_x</p:attrName>
                                        </p:attrNameLst>
                                      </p:cBhvr>
                                      <p:tavLst>
                                        <p:tav tm="0">
                                          <p:val>
                                            <p:strVal val="#ppt_x"/>
                                          </p:val>
                                        </p:tav>
                                        <p:tav tm="100000">
                                          <p:val>
                                            <p:strVal val="#ppt_x"/>
                                          </p:val>
                                        </p:tav>
                                      </p:tavLst>
                                    </p:anim>
                                    <p:anim calcmode="lin" valueType="num">
                                      <p:cBhvr additive="base">
                                        <p:cTn id="44" dur="500" fill="hold"/>
                                        <p:tgtEl>
                                          <p:spTgt spid="19">
                                            <p:txEl>
                                              <p:pRg st="6" end="6"/>
                                            </p:txEl>
                                          </p:spTgt>
                                        </p:tgtEl>
                                        <p:attrNameLst>
                                          <p:attrName>ppt_y</p:attrName>
                                        </p:attrNameLst>
                                      </p:cBhvr>
                                      <p:tavLst>
                                        <p:tav tm="0">
                                          <p:val>
                                            <p:strVal val="1+#ppt_h/2"/>
                                          </p:val>
                                        </p:tav>
                                        <p:tav tm="100000">
                                          <p:val>
                                            <p:strVal val="#ppt_y"/>
                                          </p:val>
                                        </p:tav>
                                      </p:tavLst>
                                    </p:anim>
                                  </p:childTnLst>
                                </p:cTn>
                              </p:par>
                            </p:childTnLst>
                          </p:cTn>
                        </p:par>
                      </p:childTnLst>
                    </p:cTn>
                  </p:par>
                  <p:par>
                    <p:cTn id="45" fill="hold">
                      <p:stCondLst>
                        <p:cond delay="indefinite"/>
                      </p:stCondLst>
                      <p:childTnLst>
                        <p:par>
                          <p:cTn id="46" fill="hold">
                            <p:stCondLst>
                              <p:cond delay="0"/>
                            </p:stCondLst>
                            <p:childTnLst>
                              <p:par>
                                <p:cTn id="47" presetID="1" presetClass="entr" presetSubtype="0" fill="hold" nodeType="clickEffect">
                                  <p:stCondLst>
                                    <p:cond delay="0"/>
                                  </p:stCondLst>
                                  <p:childTnLst>
                                    <p:set>
                                      <p:cBhvr>
                                        <p:cTn id="48" dur="1" fill="hold">
                                          <p:stCondLst>
                                            <p:cond delay="0"/>
                                          </p:stCondLst>
                                        </p:cTn>
                                        <p:tgtEl>
                                          <p:spTgt spid="8"/>
                                        </p:tgtEl>
                                        <p:attrNameLst>
                                          <p:attrName>style.visibility</p:attrName>
                                        </p:attrNameLst>
                                      </p:cBhvr>
                                      <p:to>
                                        <p:strVal val="visible"/>
                                      </p:to>
                                    </p:set>
                                  </p:childTnLst>
                                </p:cTn>
                              </p:par>
                              <p:par>
                                <p:cTn id="49" presetID="1" presetClass="entr" presetSubtype="0" fill="hold" grpId="0" nodeType="withEffect">
                                  <p:stCondLst>
                                    <p:cond delay="0"/>
                                  </p:stCondLst>
                                  <p:childTnLst>
                                    <p:set>
                                      <p:cBhvr>
                                        <p:cTn id="50" dur="1" fill="hold">
                                          <p:stCondLst>
                                            <p:cond delay="0"/>
                                          </p:stCondLst>
                                        </p:cTn>
                                        <p:tgtEl>
                                          <p:spTgt spid="6"/>
                                        </p:tgtEl>
                                        <p:attrNameLst>
                                          <p:attrName>style.visibility</p:attrName>
                                        </p:attrNameLst>
                                      </p:cBhvr>
                                      <p:to>
                                        <p:strVal val="visible"/>
                                      </p:to>
                                    </p:set>
                                  </p:childTnLst>
                                </p:cTn>
                              </p:par>
                            </p:childTnLst>
                          </p:cTn>
                        </p:par>
                      </p:childTnLst>
                    </p:cTn>
                  </p:par>
                  <p:par>
                    <p:cTn id="51" fill="hold">
                      <p:stCondLst>
                        <p:cond delay="indefinite"/>
                      </p:stCondLst>
                      <p:childTnLst>
                        <p:par>
                          <p:cTn id="52" fill="hold">
                            <p:stCondLst>
                              <p:cond delay="0"/>
                            </p:stCondLst>
                            <p:childTnLst>
                              <p:par>
                                <p:cTn id="53" presetID="1" presetClass="entr" presetSubtype="0" fill="hold" nodeType="clickEffect">
                                  <p:stCondLst>
                                    <p:cond delay="0"/>
                                  </p:stCondLst>
                                  <p:childTnLst>
                                    <p:set>
                                      <p:cBhvr>
                                        <p:cTn id="54" dur="1" fill="hold">
                                          <p:stCondLst>
                                            <p:cond delay="0"/>
                                          </p:stCondLst>
                                        </p:cTn>
                                        <p:tgtEl>
                                          <p:spTgt spid="22"/>
                                        </p:tgtEl>
                                        <p:attrNameLst>
                                          <p:attrName>style.visibility</p:attrName>
                                        </p:attrNameLst>
                                      </p:cBhvr>
                                      <p:to>
                                        <p:strVal val="visible"/>
                                      </p:to>
                                    </p:set>
                                  </p:childTnLst>
                                </p:cTn>
                              </p:par>
                              <p:par>
                                <p:cTn id="55" presetID="1" presetClass="entr" presetSubtype="0" fill="hold" grpId="0" nodeType="withEffect">
                                  <p:stCondLst>
                                    <p:cond delay="0"/>
                                  </p:stCondLst>
                                  <p:childTnLst>
                                    <p:set>
                                      <p:cBhvr>
                                        <p:cTn id="56" dur="1" fill="hold">
                                          <p:stCondLst>
                                            <p:cond delay="0"/>
                                          </p:stCondLst>
                                        </p:cTn>
                                        <p:tgtEl>
                                          <p:spTgt spid="2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20"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Bild 26" descr="Icon-6.png">
            <a:extLst>
              <a:ext uri="{FF2B5EF4-FFF2-40B4-BE49-F238E27FC236}">
                <a16:creationId xmlns:a16="http://schemas.microsoft.com/office/drawing/2014/main" id="{5247A7B9-19FB-4966-A4E1-3BADFA504DF2}"/>
              </a:ext>
            </a:extLst>
          </p:cNvPr>
          <p:cNvPicPr>
            <a:picLocks noChangeAspect="1"/>
          </p:cNvPicPr>
          <p:nvPr/>
        </p:nvPicPr>
        <p:blipFill>
          <a:blip r:embed="rId3" cstate="hqprint">
            <a:extLst>
              <a:ext uri="{28A0092B-C50C-407E-A947-70E740481C1C}">
                <a14:useLocalDpi xmlns:a14="http://schemas.microsoft.com/office/drawing/2010/main" val="0"/>
              </a:ext>
            </a:extLst>
          </a:blip>
          <a:stretch>
            <a:fillRect/>
          </a:stretch>
        </p:blipFill>
        <p:spPr>
          <a:xfrm>
            <a:off x="11018348" y="520876"/>
            <a:ext cx="583411" cy="582025"/>
          </a:xfrm>
          <a:prstGeom prst="rect">
            <a:avLst/>
          </a:prstGeom>
        </p:spPr>
      </p:pic>
      <p:sp>
        <p:nvSpPr>
          <p:cNvPr id="2" name="Title 1"/>
          <p:cNvSpPr>
            <a:spLocks noGrp="1"/>
          </p:cNvSpPr>
          <p:nvPr>
            <p:ph type="title"/>
          </p:nvPr>
        </p:nvSpPr>
        <p:spPr/>
        <p:txBody>
          <a:bodyPr/>
          <a:lstStyle/>
          <a:p>
            <a:r>
              <a:rPr lang="de-AT" dirty="0" smtClean="0"/>
              <a:t>Vorstellung</a:t>
            </a:r>
            <a:endParaRPr lang="de-AT" dirty="0"/>
          </a:p>
        </p:txBody>
      </p:sp>
      <p:sp>
        <p:nvSpPr>
          <p:cNvPr id="3" name="Footer Placeholder 2"/>
          <p:cNvSpPr>
            <a:spLocks noGrp="1"/>
          </p:cNvSpPr>
          <p:nvPr>
            <p:ph type="ftr" sz="quarter" idx="16"/>
          </p:nvPr>
        </p:nvSpPr>
        <p:spPr/>
        <p:txBody>
          <a:bodyPr/>
          <a:lstStyle/>
          <a:p>
            <a:r>
              <a:rPr lang="en-US" dirty="0" smtClean="0"/>
              <a:t>Draft| 13.04.2022</a:t>
            </a:r>
            <a:endParaRPr lang="de-AT" dirty="0"/>
          </a:p>
        </p:txBody>
      </p:sp>
      <p:sp>
        <p:nvSpPr>
          <p:cNvPr id="4" name="Slide Number Placeholder 3"/>
          <p:cNvSpPr>
            <a:spLocks noGrp="1"/>
          </p:cNvSpPr>
          <p:nvPr>
            <p:ph type="sldNum" sz="quarter" idx="17"/>
          </p:nvPr>
        </p:nvSpPr>
        <p:spPr/>
        <p:txBody>
          <a:bodyPr/>
          <a:lstStyle/>
          <a:p>
            <a:fld id="{FDD888EF-0BF5-4E37-B0E1-6AF0153DF39B}" type="slidenum">
              <a:rPr lang="de-AT" smtClean="0"/>
              <a:pPr/>
              <a:t>2</a:t>
            </a:fld>
            <a:endParaRPr lang="de-AT" dirty="0"/>
          </a:p>
        </p:txBody>
      </p:sp>
      <p:sp>
        <p:nvSpPr>
          <p:cNvPr id="5" name="Text Placeholder 4"/>
          <p:cNvSpPr>
            <a:spLocks noGrp="1"/>
          </p:cNvSpPr>
          <p:nvPr>
            <p:ph type="body" sz="quarter" idx="19"/>
          </p:nvPr>
        </p:nvSpPr>
        <p:spPr/>
        <p:txBody>
          <a:bodyPr/>
          <a:lstStyle/>
          <a:p>
            <a:r>
              <a:rPr lang="de-AT" dirty="0" smtClean="0"/>
              <a:t>Kerber </a:t>
            </a:r>
            <a:r>
              <a:rPr lang="de-AT" dirty="0" err="1" smtClean="0"/>
              <a:t>walter</a:t>
            </a:r>
            <a:endParaRPr lang="de-AT" dirty="0"/>
          </a:p>
        </p:txBody>
      </p:sp>
      <p:sp>
        <p:nvSpPr>
          <p:cNvPr id="6" name="Rectangle 5"/>
          <p:cNvSpPr/>
          <p:nvPr/>
        </p:nvSpPr>
        <p:spPr>
          <a:xfrm>
            <a:off x="3721767" y="1141454"/>
            <a:ext cx="8270207" cy="4616648"/>
          </a:xfrm>
          <a:prstGeom prst="rect">
            <a:avLst/>
          </a:prstGeom>
        </p:spPr>
        <p:txBody>
          <a:bodyPr wrap="square" lIns="91440" tIns="45720" rIns="91440" bIns="45720" anchor="t">
            <a:spAutoFit/>
          </a:bodyPr>
          <a:lstStyle/>
          <a:p>
            <a:pPr marL="514350" indent="-514350" algn="just">
              <a:lnSpc>
                <a:spcPct val="150000"/>
              </a:lnSpc>
              <a:buClr>
                <a:srgbClr val="C00000"/>
              </a:buClr>
              <a:buFont typeface="Arial" panose="020B0604020202020204" pitchFamily="34" charset="0"/>
              <a:buChar char="•"/>
            </a:pPr>
            <a:r>
              <a:rPr lang="de-DE" sz="2800" i="1" dirty="0" smtClean="0">
                <a:solidFill>
                  <a:srgbClr val="222222"/>
                </a:solidFill>
                <a:latin typeface="Arial" panose="020B0604020202020204" pitchFamily="34" charset="0"/>
              </a:rPr>
              <a:t>Seit &gt; 20 Jahre in der IT tätig (Quereinsteiger)</a:t>
            </a:r>
          </a:p>
          <a:p>
            <a:pPr marL="514350" indent="-514350" algn="just">
              <a:lnSpc>
                <a:spcPct val="150000"/>
              </a:lnSpc>
              <a:buClr>
                <a:srgbClr val="C00000"/>
              </a:buClr>
              <a:buFont typeface="Arial" panose="020B0604020202020204" pitchFamily="34" charset="0"/>
              <a:buChar char="•"/>
            </a:pPr>
            <a:r>
              <a:rPr lang="de-DE" sz="2800" i="1" dirty="0" smtClean="0">
                <a:solidFill>
                  <a:srgbClr val="222222"/>
                </a:solidFill>
                <a:latin typeface="Arial" panose="020B0604020202020204" pitchFamily="34" charset="0"/>
              </a:rPr>
              <a:t>Mathematiker</a:t>
            </a:r>
          </a:p>
          <a:p>
            <a:pPr marL="514350" indent="-514350" algn="just">
              <a:lnSpc>
                <a:spcPct val="150000"/>
              </a:lnSpc>
              <a:buClr>
                <a:srgbClr val="C00000"/>
              </a:buClr>
              <a:buFont typeface="Arial" panose="020B0604020202020204" pitchFamily="34" charset="0"/>
              <a:buChar char="•"/>
            </a:pPr>
            <a:r>
              <a:rPr lang="de-DE" sz="2800" i="1" dirty="0" smtClean="0">
                <a:solidFill>
                  <a:srgbClr val="222222"/>
                </a:solidFill>
                <a:latin typeface="Arial" panose="020B0604020202020204" pitchFamily="34" charset="0"/>
              </a:rPr>
              <a:t>In der TGW seit ca. 12 Jahren</a:t>
            </a:r>
          </a:p>
          <a:p>
            <a:pPr marL="514350" indent="-514350" algn="just">
              <a:lnSpc>
                <a:spcPct val="150000"/>
              </a:lnSpc>
              <a:buClr>
                <a:srgbClr val="C00000"/>
              </a:buClr>
              <a:buFont typeface="Arial" panose="020B0604020202020204" pitchFamily="34" charset="0"/>
              <a:buChar char="•"/>
            </a:pPr>
            <a:r>
              <a:rPr lang="de-DE" sz="2800" i="1" dirty="0" smtClean="0">
                <a:solidFill>
                  <a:srgbClr val="222222"/>
                </a:solidFill>
                <a:latin typeface="Arial" panose="020B0604020202020204" pitchFamily="34" charset="0"/>
              </a:rPr>
              <a:t>Entwicklung, Realisierung, Tester, Ausbilder, ... </a:t>
            </a:r>
          </a:p>
          <a:p>
            <a:pPr marL="514350" indent="-514350">
              <a:lnSpc>
                <a:spcPct val="150000"/>
              </a:lnSpc>
              <a:buClr>
                <a:srgbClr val="C00000"/>
              </a:buClr>
              <a:buFont typeface="Arial" panose="020B0604020202020204" pitchFamily="34" charset="0"/>
              <a:buChar char="•"/>
            </a:pPr>
            <a:r>
              <a:rPr lang="de-DE" sz="2800" i="1" dirty="0" smtClean="0">
                <a:solidFill>
                  <a:srgbClr val="222222"/>
                </a:solidFill>
                <a:latin typeface="Arial" panose="020B0604020202020204" pitchFamily="34" charset="0"/>
              </a:rPr>
              <a:t>Programmiersprachen: C#, Java, C/C++, Python, </a:t>
            </a:r>
            <a:r>
              <a:rPr lang="de-DE" sz="2800" i="1" dirty="0" err="1" smtClean="0">
                <a:solidFill>
                  <a:srgbClr val="222222"/>
                </a:solidFill>
                <a:latin typeface="Arial" panose="020B0604020202020204" pitchFamily="34" charset="0"/>
              </a:rPr>
              <a:t>Fortran</a:t>
            </a:r>
            <a:r>
              <a:rPr lang="de-DE" sz="2800" i="1" dirty="0" smtClean="0">
                <a:solidFill>
                  <a:srgbClr val="222222"/>
                </a:solidFill>
                <a:latin typeface="Arial" panose="020B0604020202020204" pitchFamily="34" charset="0"/>
              </a:rPr>
              <a:t>, Basic, …</a:t>
            </a:r>
          </a:p>
          <a:p>
            <a:pPr marL="514350" indent="-514350">
              <a:lnSpc>
                <a:spcPct val="150000"/>
              </a:lnSpc>
              <a:buClr>
                <a:srgbClr val="C00000"/>
              </a:buClr>
              <a:buFont typeface="Arial" panose="020B0604020202020204" pitchFamily="34" charset="0"/>
              <a:buChar char="•"/>
            </a:pPr>
            <a:r>
              <a:rPr lang="de-DE" sz="2800" i="1" dirty="0" smtClean="0">
                <a:solidFill>
                  <a:srgbClr val="222222"/>
                </a:solidFill>
                <a:latin typeface="Arial" panose="020B0604020202020204" pitchFamily="34" charset="0"/>
              </a:rPr>
              <a:t>Aktuell: Lehrausbilder, App </a:t>
            </a:r>
            <a:r>
              <a:rPr lang="de-DE" sz="2800" i="1" dirty="0" err="1" smtClean="0">
                <a:solidFill>
                  <a:srgbClr val="222222"/>
                </a:solidFill>
                <a:latin typeface="Arial" panose="020B0604020202020204" pitchFamily="34" charset="0"/>
              </a:rPr>
              <a:t>Dev</a:t>
            </a:r>
            <a:r>
              <a:rPr lang="de-DE" sz="2800" i="1" dirty="0" smtClean="0">
                <a:solidFill>
                  <a:srgbClr val="222222"/>
                </a:solidFill>
                <a:latin typeface="Arial" panose="020B0604020202020204" pitchFamily="34" charset="0"/>
              </a:rPr>
              <a:t> u </a:t>
            </a:r>
            <a:r>
              <a:rPr lang="de-DE" sz="2800" i="1" dirty="0" err="1" smtClean="0">
                <a:solidFill>
                  <a:srgbClr val="222222"/>
                </a:solidFill>
                <a:latin typeface="Arial" panose="020B0604020202020204" pitchFamily="34" charset="0"/>
              </a:rPr>
              <a:t>DevOps</a:t>
            </a:r>
            <a:endParaRPr lang="de-DE" sz="2800" i="1" dirty="0" smtClean="0">
              <a:solidFill>
                <a:srgbClr val="222222"/>
              </a:solidFill>
              <a:latin typeface="Arial" panose="020B0604020202020204" pitchFamily="34" charset="0"/>
            </a:endParaRPr>
          </a:p>
        </p:txBody>
      </p:sp>
      <p:pic>
        <p:nvPicPr>
          <p:cNvPr id="9" name="Picture 8"/>
          <p:cNvPicPr>
            <a:picLocks noChangeAspect="1"/>
          </p:cNvPicPr>
          <p:nvPr/>
        </p:nvPicPr>
        <p:blipFill>
          <a:blip r:embed="rId4"/>
          <a:stretch>
            <a:fillRect/>
          </a:stretch>
        </p:blipFill>
        <p:spPr>
          <a:xfrm>
            <a:off x="969704" y="3427141"/>
            <a:ext cx="2187382" cy="1993021"/>
          </a:xfrm>
          <a:prstGeom prst="rect">
            <a:avLst/>
          </a:prstGeom>
          <a:effectLst>
            <a:outerShdw blurRad="50800" dist="38100" dir="2700000" algn="tl" rotWithShape="0">
              <a:prstClr val="black">
                <a:alpha val="40000"/>
              </a:prstClr>
            </a:outerShdw>
          </a:effectLst>
        </p:spPr>
      </p:pic>
    </p:spTree>
    <p:extLst>
      <p:ext uri="{BB962C8B-B14F-4D97-AF65-F5344CB8AC3E}">
        <p14:creationId xmlns:p14="http://schemas.microsoft.com/office/powerpoint/2010/main" val="2910425659"/>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AT" dirty="0"/>
              <a:t>Klassen</a:t>
            </a:r>
            <a:r>
              <a:rPr lang="de-AT" dirty="0" smtClean="0"/>
              <a:t/>
            </a:r>
            <a:br>
              <a:rPr lang="de-AT" dirty="0" smtClean="0"/>
            </a:br>
            <a:r>
              <a:rPr lang="de-AT" dirty="0" smtClean="0"/>
              <a:t>Grenzen</a:t>
            </a:r>
            <a:endParaRPr lang="de-AT" dirty="0"/>
          </a:p>
        </p:txBody>
      </p:sp>
      <p:sp>
        <p:nvSpPr>
          <p:cNvPr id="3" name="Footer Placeholder 2"/>
          <p:cNvSpPr>
            <a:spLocks noGrp="1"/>
          </p:cNvSpPr>
          <p:nvPr>
            <p:ph type="ftr" sz="quarter" idx="16"/>
          </p:nvPr>
        </p:nvSpPr>
        <p:spPr/>
        <p:txBody>
          <a:bodyPr/>
          <a:lstStyle/>
          <a:p>
            <a:r>
              <a:rPr lang="en-US" dirty="0" smtClean="0"/>
              <a:t>Draft| 13.04.2022</a:t>
            </a:r>
            <a:endParaRPr lang="de-AT" dirty="0"/>
          </a:p>
        </p:txBody>
      </p:sp>
      <p:sp>
        <p:nvSpPr>
          <p:cNvPr id="4" name="Slide Number Placeholder 3"/>
          <p:cNvSpPr>
            <a:spLocks noGrp="1"/>
          </p:cNvSpPr>
          <p:nvPr>
            <p:ph type="sldNum" sz="quarter" idx="17"/>
          </p:nvPr>
        </p:nvSpPr>
        <p:spPr/>
        <p:txBody>
          <a:bodyPr/>
          <a:lstStyle/>
          <a:p>
            <a:fld id="{FDD888EF-0BF5-4E37-B0E1-6AF0153DF39B}" type="slidenum">
              <a:rPr lang="de-AT" smtClean="0"/>
              <a:pPr/>
              <a:t>20</a:t>
            </a:fld>
            <a:endParaRPr lang="de-AT" dirty="0"/>
          </a:p>
        </p:txBody>
      </p:sp>
      <p:sp>
        <p:nvSpPr>
          <p:cNvPr id="5" name="Text Placeholder 4"/>
          <p:cNvSpPr>
            <a:spLocks noGrp="1"/>
          </p:cNvSpPr>
          <p:nvPr>
            <p:ph type="body" sz="quarter" idx="19"/>
          </p:nvPr>
        </p:nvSpPr>
        <p:spPr/>
        <p:txBody>
          <a:bodyPr/>
          <a:lstStyle/>
          <a:p>
            <a:r>
              <a:rPr lang="de-AT" dirty="0" smtClean="0"/>
              <a:t>Les- u. </a:t>
            </a:r>
            <a:r>
              <a:rPr lang="de-AT" dirty="0" err="1" smtClean="0"/>
              <a:t>wartbare</a:t>
            </a:r>
            <a:endParaRPr lang="de-AT" dirty="0"/>
          </a:p>
        </p:txBody>
      </p:sp>
      <p:sp>
        <p:nvSpPr>
          <p:cNvPr id="18" name="TextBox 17"/>
          <p:cNvSpPr txBox="1"/>
          <p:nvPr/>
        </p:nvSpPr>
        <p:spPr>
          <a:xfrm>
            <a:off x="10942739" y="4792058"/>
            <a:ext cx="848942" cy="400110"/>
          </a:xfrm>
          <a:prstGeom prst="rect">
            <a:avLst/>
          </a:prstGeom>
          <a:noFill/>
        </p:spPr>
        <p:txBody>
          <a:bodyPr wrap="square" rtlCol="0">
            <a:spAutoFit/>
          </a:bodyPr>
          <a:lstStyle/>
          <a:p>
            <a:r>
              <a:rPr lang="de-AT" sz="2000" b="1" dirty="0" smtClean="0">
                <a:solidFill>
                  <a:schemeClr val="bg1"/>
                </a:solidFill>
              </a:rPr>
              <a:t>3 %</a:t>
            </a:r>
            <a:endParaRPr lang="de-AT" sz="2000" b="1" dirty="0">
              <a:solidFill>
                <a:schemeClr val="bg1"/>
              </a:solidFill>
            </a:endParaRPr>
          </a:p>
        </p:txBody>
      </p:sp>
      <p:sp>
        <p:nvSpPr>
          <p:cNvPr id="7" name="Rectangle 6"/>
          <p:cNvSpPr/>
          <p:nvPr/>
        </p:nvSpPr>
        <p:spPr>
          <a:xfrm>
            <a:off x="864154" y="3463252"/>
            <a:ext cx="11058525" cy="830997"/>
          </a:xfrm>
          <a:prstGeom prst="rect">
            <a:avLst/>
          </a:prstGeom>
        </p:spPr>
        <p:txBody>
          <a:bodyPr wrap="square">
            <a:spAutoFit/>
          </a:bodyPr>
          <a:lstStyle/>
          <a:p>
            <a:pPr algn="just">
              <a:lnSpc>
                <a:spcPct val="150000"/>
              </a:lnSpc>
              <a:buClr>
                <a:srgbClr val="C00000"/>
              </a:buClr>
            </a:pPr>
            <a:r>
              <a:rPr lang="de-DE" sz="3200" i="1" dirty="0">
                <a:solidFill>
                  <a:srgbClr val="222222"/>
                </a:solidFill>
                <a:latin typeface="Arial" panose="020B0604020202020204" pitchFamily="34" charset="0"/>
              </a:rPr>
              <a:t>J2eeBasedPreAuthenticatedWebAuthenticationDetailSource</a:t>
            </a:r>
          </a:p>
        </p:txBody>
      </p:sp>
      <p:sp>
        <p:nvSpPr>
          <p:cNvPr id="14" name="Cloud 13"/>
          <p:cNvSpPr/>
          <p:nvPr/>
        </p:nvSpPr>
        <p:spPr>
          <a:xfrm>
            <a:off x="4276725" y="1228084"/>
            <a:ext cx="4581526" cy="2066925"/>
          </a:xfrm>
          <a:prstGeom prst="cloud">
            <a:avLst/>
          </a:prstGeom>
          <a:solidFill>
            <a:schemeClr val="accent4">
              <a:lumMod val="75000"/>
            </a:schemeClr>
          </a:solidFill>
          <a:ln>
            <a:solidFill>
              <a:schemeClr val="accent4">
                <a:lumMod val="75000"/>
              </a:schemeClr>
            </a:solidFill>
          </a:ln>
          <a:effectLst>
            <a:glow rad="101600">
              <a:schemeClr val="accent4">
                <a:satMod val="175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AT" sz="2800" b="1" dirty="0" smtClean="0"/>
              <a:t>Klasse</a:t>
            </a:r>
            <a:endParaRPr lang="de-AT" sz="2800" b="1" dirty="0"/>
          </a:p>
          <a:p>
            <a:pPr algn="ctr"/>
            <a:r>
              <a:rPr lang="de-AT" sz="2400" dirty="0" smtClean="0"/>
              <a:t>Spring Framework</a:t>
            </a:r>
            <a:endParaRPr lang="de-AT" sz="2400" dirty="0"/>
          </a:p>
        </p:txBody>
      </p:sp>
      <p:pic>
        <p:nvPicPr>
          <p:cNvPr id="16" name="Bild 26" descr="Icon-6.png">
            <a:extLst>
              <a:ext uri="{FF2B5EF4-FFF2-40B4-BE49-F238E27FC236}">
                <a16:creationId xmlns:a16="http://schemas.microsoft.com/office/drawing/2014/main" id="{5247A7B9-19FB-4966-A4E1-3BADFA504DF2}"/>
              </a:ext>
            </a:extLst>
          </p:cNvPr>
          <p:cNvPicPr>
            <a:picLocks noChangeAspect="1"/>
          </p:cNvPicPr>
          <p:nvPr/>
        </p:nvPicPr>
        <p:blipFill>
          <a:blip r:embed="rId3" cstate="hqprint">
            <a:extLst>
              <a:ext uri="{28A0092B-C50C-407E-A947-70E740481C1C}">
                <a14:useLocalDpi xmlns:a14="http://schemas.microsoft.com/office/drawing/2010/main" val="0"/>
              </a:ext>
            </a:extLst>
          </a:blip>
          <a:stretch>
            <a:fillRect/>
          </a:stretch>
        </p:blipFill>
        <p:spPr>
          <a:xfrm>
            <a:off x="11018348" y="520876"/>
            <a:ext cx="583411" cy="582025"/>
          </a:xfrm>
          <a:prstGeom prst="rect">
            <a:avLst/>
          </a:prstGeom>
        </p:spPr>
      </p:pic>
      <p:sp>
        <p:nvSpPr>
          <p:cNvPr id="17" name="Rectangle 16"/>
          <p:cNvSpPr/>
          <p:nvPr/>
        </p:nvSpPr>
        <p:spPr>
          <a:xfrm>
            <a:off x="5636293" y="4294249"/>
            <a:ext cx="3107657" cy="1685846"/>
          </a:xfrm>
          <a:prstGeom prst="rect">
            <a:avLst/>
          </a:prstGeom>
        </p:spPr>
        <p:txBody>
          <a:bodyPr wrap="square" lIns="91440" tIns="45720" rIns="91440" bIns="45720" anchor="t">
            <a:spAutoFit/>
          </a:bodyPr>
          <a:lstStyle/>
          <a:p>
            <a:pPr marL="514350" indent="-514350" algn="just">
              <a:lnSpc>
                <a:spcPct val="150000"/>
              </a:lnSpc>
              <a:buClr>
                <a:srgbClr val="C00000"/>
              </a:buClr>
              <a:buFont typeface="Arial" panose="020B0604020202020204" pitchFamily="34" charset="0"/>
              <a:buChar char="•"/>
            </a:pPr>
            <a:r>
              <a:rPr lang="de-DE" sz="2400" i="1" dirty="0" smtClean="0">
                <a:solidFill>
                  <a:srgbClr val="222222"/>
                </a:solidFill>
                <a:latin typeface="Arial" panose="020B0604020202020204" pitchFamily="34" charset="0"/>
              </a:rPr>
              <a:t>Short</a:t>
            </a:r>
          </a:p>
          <a:p>
            <a:pPr marL="514350" indent="-514350" algn="just">
              <a:lnSpc>
                <a:spcPct val="150000"/>
              </a:lnSpc>
              <a:buClr>
                <a:srgbClr val="C00000"/>
              </a:buClr>
              <a:buFont typeface="Arial" panose="020B0604020202020204" pitchFamily="34" charset="0"/>
              <a:buChar char="•"/>
            </a:pPr>
            <a:r>
              <a:rPr lang="de-DE" sz="2400" i="1" dirty="0" smtClean="0">
                <a:solidFill>
                  <a:srgbClr val="222222"/>
                </a:solidFill>
                <a:latin typeface="Arial" panose="020B0604020202020204" pitchFamily="34" charset="0"/>
              </a:rPr>
              <a:t>Simple</a:t>
            </a:r>
          </a:p>
          <a:p>
            <a:pPr marL="514350" indent="-514350" algn="just">
              <a:lnSpc>
                <a:spcPct val="150000"/>
              </a:lnSpc>
              <a:buClr>
                <a:srgbClr val="C00000"/>
              </a:buClr>
              <a:buFont typeface="Arial" panose="020B0604020202020204" pitchFamily="34" charset="0"/>
              <a:buChar char="•"/>
            </a:pPr>
            <a:r>
              <a:rPr lang="de-DE" sz="2400" i="1" dirty="0" err="1" smtClean="0">
                <a:solidFill>
                  <a:srgbClr val="222222"/>
                </a:solidFill>
                <a:latin typeface="Arial" panose="020B0604020202020204" pitchFamily="34" charset="0"/>
              </a:rPr>
              <a:t>Specific</a:t>
            </a:r>
            <a:endParaRPr lang="de-DE" sz="2400" i="1" dirty="0" smtClean="0">
              <a:solidFill>
                <a:srgbClr val="222222"/>
              </a:solidFill>
              <a:latin typeface="Arial" panose="020B0604020202020204" pitchFamily="34" charset="0"/>
            </a:endParaRPr>
          </a:p>
        </p:txBody>
      </p:sp>
    </p:spTree>
    <p:extLst>
      <p:ext uri="{BB962C8B-B14F-4D97-AF65-F5344CB8AC3E}">
        <p14:creationId xmlns:p14="http://schemas.microsoft.com/office/powerpoint/2010/main" val="373780168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7"/>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17">
                                            <p:txEl>
                                              <p:pRg st="0" end="0"/>
                                            </p:txEl>
                                          </p:spTgt>
                                        </p:tgtEl>
                                        <p:attrNameLst>
                                          <p:attrName>style.visibility</p:attrName>
                                        </p:attrNameLst>
                                      </p:cBhvr>
                                      <p:to>
                                        <p:strVal val="visible"/>
                                      </p:to>
                                    </p:set>
                                    <p:anim calcmode="lin" valueType="num">
                                      <p:cBhvr additive="base">
                                        <p:cTn id="13" dur="500" fill="hold"/>
                                        <p:tgtEl>
                                          <p:spTgt spid="17">
                                            <p:txEl>
                                              <p:pRg st="0" end="0"/>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17">
                                            <p:txEl>
                                              <p:pRg st="0" end="0"/>
                                            </p:txEl>
                                          </p:spTgt>
                                        </p:tgtEl>
                                        <p:attrNameLst>
                                          <p:attrName>ppt_y</p:attrName>
                                        </p:attrNameLst>
                                      </p:cBhvr>
                                      <p:tavLst>
                                        <p:tav tm="0">
                                          <p:val>
                                            <p:strVal val="1+#ppt_h/2"/>
                                          </p:val>
                                        </p:tav>
                                        <p:tav tm="100000">
                                          <p:val>
                                            <p:strVal val="#ppt_y"/>
                                          </p:val>
                                        </p:tav>
                                      </p:tavLst>
                                    </p:anim>
                                  </p:childTnLst>
                                </p:cTn>
                              </p:par>
                              <p:par>
                                <p:cTn id="15" presetID="2" presetClass="entr" presetSubtype="4" fill="hold" nodeType="withEffect">
                                  <p:stCondLst>
                                    <p:cond delay="0"/>
                                  </p:stCondLst>
                                  <p:childTnLst>
                                    <p:set>
                                      <p:cBhvr>
                                        <p:cTn id="16" dur="1" fill="hold">
                                          <p:stCondLst>
                                            <p:cond delay="0"/>
                                          </p:stCondLst>
                                        </p:cTn>
                                        <p:tgtEl>
                                          <p:spTgt spid="17">
                                            <p:txEl>
                                              <p:pRg st="1" end="1"/>
                                            </p:txEl>
                                          </p:spTgt>
                                        </p:tgtEl>
                                        <p:attrNameLst>
                                          <p:attrName>style.visibility</p:attrName>
                                        </p:attrNameLst>
                                      </p:cBhvr>
                                      <p:to>
                                        <p:strVal val="visible"/>
                                      </p:to>
                                    </p:set>
                                    <p:anim calcmode="lin" valueType="num">
                                      <p:cBhvr additive="base">
                                        <p:cTn id="17" dur="500" fill="hold"/>
                                        <p:tgtEl>
                                          <p:spTgt spid="17">
                                            <p:txEl>
                                              <p:pRg st="1" end="1"/>
                                            </p:txEl>
                                          </p:spTgt>
                                        </p:tgtEl>
                                        <p:attrNameLst>
                                          <p:attrName>ppt_x</p:attrName>
                                        </p:attrNameLst>
                                      </p:cBhvr>
                                      <p:tavLst>
                                        <p:tav tm="0">
                                          <p:val>
                                            <p:strVal val="#ppt_x"/>
                                          </p:val>
                                        </p:tav>
                                        <p:tav tm="100000">
                                          <p:val>
                                            <p:strVal val="#ppt_x"/>
                                          </p:val>
                                        </p:tav>
                                      </p:tavLst>
                                    </p:anim>
                                    <p:anim calcmode="lin" valueType="num">
                                      <p:cBhvr additive="base">
                                        <p:cTn id="18" dur="500" fill="hold"/>
                                        <p:tgtEl>
                                          <p:spTgt spid="17">
                                            <p:txEl>
                                              <p:pRg st="1" end="1"/>
                                            </p:txEl>
                                          </p:spTgt>
                                        </p:tgtEl>
                                        <p:attrNameLst>
                                          <p:attrName>ppt_y</p:attrName>
                                        </p:attrNameLst>
                                      </p:cBhvr>
                                      <p:tavLst>
                                        <p:tav tm="0">
                                          <p:val>
                                            <p:strVal val="1+#ppt_h/2"/>
                                          </p:val>
                                        </p:tav>
                                        <p:tav tm="100000">
                                          <p:val>
                                            <p:strVal val="#ppt_y"/>
                                          </p:val>
                                        </p:tav>
                                      </p:tavLst>
                                    </p:anim>
                                  </p:childTnLst>
                                </p:cTn>
                              </p:par>
                              <p:par>
                                <p:cTn id="19" presetID="2" presetClass="entr" presetSubtype="4" fill="hold" nodeType="withEffect">
                                  <p:stCondLst>
                                    <p:cond delay="0"/>
                                  </p:stCondLst>
                                  <p:childTnLst>
                                    <p:set>
                                      <p:cBhvr>
                                        <p:cTn id="20" dur="1" fill="hold">
                                          <p:stCondLst>
                                            <p:cond delay="0"/>
                                          </p:stCondLst>
                                        </p:cTn>
                                        <p:tgtEl>
                                          <p:spTgt spid="17">
                                            <p:txEl>
                                              <p:pRg st="2" end="2"/>
                                            </p:txEl>
                                          </p:spTgt>
                                        </p:tgtEl>
                                        <p:attrNameLst>
                                          <p:attrName>style.visibility</p:attrName>
                                        </p:attrNameLst>
                                      </p:cBhvr>
                                      <p:to>
                                        <p:strVal val="visible"/>
                                      </p:to>
                                    </p:set>
                                    <p:anim calcmode="lin" valueType="num">
                                      <p:cBhvr additive="base">
                                        <p:cTn id="21" dur="500" fill="hold"/>
                                        <p:tgtEl>
                                          <p:spTgt spid="17">
                                            <p:txEl>
                                              <p:pRg st="2" end="2"/>
                                            </p:txEl>
                                          </p:spTgt>
                                        </p:tgtEl>
                                        <p:attrNameLst>
                                          <p:attrName>ppt_x</p:attrName>
                                        </p:attrNameLst>
                                      </p:cBhvr>
                                      <p:tavLst>
                                        <p:tav tm="0">
                                          <p:val>
                                            <p:strVal val="#ppt_x"/>
                                          </p:val>
                                        </p:tav>
                                        <p:tav tm="100000">
                                          <p:val>
                                            <p:strVal val="#ppt_x"/>
                                          </p:val>
                                        </p:tav>
                                      </p:tavLst>
                                    </p:anim>
                                    <p:anim calcmode="lin" valueType="num">
                                      <p:cBhvr additive="base">
                                        <p:cTn id="22" dur="500" fill="hold"/>
                                        <p:tgtEl>
                                          <p:spTgt spid="17">
                                            <p:txEl>
                                              <p:pRg st="2" end="2"/>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14" grpId="0" animBg="1"/>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AT" dirty="0" smtClean="0"/>
              <a:t>Variablen</a:t>
            </a:r>
            <a:br>
              <a:rPr lang="de-AT" dirty="0" smtClean="0"/>
            </a:br>
            <a:endParaRPr lang="de-AT" dirty="0"/>
          </a:p>
        </p:txBody>
      </p:sp>
      <p:sp>
        <p:nvSpPr>
          <p:cNvPr id="3" name="Footer Placeholder 2"/>
          <p:cNvSpPr>
            <a:spLocks noGrp="1"/>
          </p:cNvSpPr>
          <p:nvPr>
            <p:ph type="ftr" sz="quarter" idx="16"/>
          </p:nvPr>
        </p:nvSpPr>
        <p:spPr/>
        <p:txBody>
          <a:bodyPr/>
          <a:lstStyle/>
          <a:p>
            <a:r>
              <a:rPr lang="en-US" dirty="0" smtClean="0"/>
              <a:t>Draft| 13.04.2022</a:t>
            </a:r>
            <a:endParaRPr lang="de-AT" dirty="0"/>
          </a:p>
        </p:txBody>
      </p:sp>
      <p:sp>
        <p:nvSpPr>
          <p:cNvPr id="4" name="Slide Number Placeholder 3"/>
          <p:cNvSpPr>
            <a:spLocks noGrp="1"/>
          </p:cNvSpPr>
          <p:nvPr>
            <p:ph type="sldNum" sz="quarter" idx="17"/>
          </p:nvPr>
        </p:nvSpPr>
        <p:spPr/>
        <p:txBody>
          <a:bodyPr/>
          <a:lstStyle/>
          <a:p>
            <a:fld id="{FDD888EF-0BF5-4E37-B0E1-6AF0153DF39B}" type="slidenum">
              <a:rPr lang="de-AT" smtClean="0"/>
              <a:pPr/>
              <a:t>21</a:t>
            </a:fld>
            <a:endParaRPr lang="de-AT" dirty="0"/>
          </a:p>
        </p:txBody>
      </p:sp>
      <p:sp>
        <p:nvSpPr>
          <p:cNvPr id="5" name="Text Placeholder 4"/>
          <p:cNvSpPr>
            <a:spLocks noGrp="1"/>
          </p:cNvSpPr>
          <p:nvPr>
            <p:ph type="body" sz="quarter" idx="19"/>
          </p:nvPr>
        </p:nvSpPr>
        <p:spPr/>
        <p:txBody>
          <a:bodyPr/>
          <a:lstStyle/>
          <a:p>
            <a:r>
              <a:rPr lang="de-AT" dirty="0" smtClean="0"/>
              <a:t>Les- u. </a:t>
            </a:r>
            <a:r>
              <a:rPr lang="de-AT" dirty="0" err="1" smtClean="0"/>
              <a:t>wartbare</a:t>
            </a:r>
            <a:endParaRPr lang="de-AT" dirty="0"/>
          </a:p>
        </p:txBody>
      </p:sp>
      <p:sp>
        <p:nvSpPr>
          <p:cNvPr id="18" name="TextBox 17"/>
          <p:cNvSpPr txBox="1"/>
          <p:nvPr/>
        </p:nvSpPr>
        <p:spPr>
          <a:xfrm>
            <a:off x="10942739" y="4792058"/>
            <a:ext cx="848942" cy="400110"/>
          </a:xfrm>
          <a:prstGeom prst="rect">
            <a:avLst/>
          </a:prstGeom>
          <a:noFill/>
        </p:spPr>
        <p:txBody>
          <a:bodyPr wrap="square" rtlCol="0">
            <a:spAutoFit/>
          </a:bodyPr>
          <a:lstStyle/>
          <a:p>
            <a:r>
              <a:rPr lang="de-AT" sz="2000" b="1" dirty="0" smtClean="0">
                <a:solidFill>
                  <a:schemeClr val="bg1"/>
                </a:solidFill>
              </a:rPr>
              <a:t>3 %</a:t>
            </a:r>
            <a:endParaRPr lang="de-AT" sz="2000" b="1" dirty="0">
              <a:solidFill>
                <a:schemeClr val="bg1"/>
              </a:solidFill>
            </a:endParaRPr>
          </a:p>
        </p:txBody>
      </p:sp>
      <p:sp>
        <p:nvSpPr>
          <p:cNvPr id="11" name="Rectangle 10"/>
          <p:cNvSpPr/>
          <p:nvPr/>
        </p:nvSpPr>
        <p:spPr>
          <a:xfrm>
            <a:off x="3721768" y="1141001"/>
            <a:ext cx="8091860" cy="4524315"/>
          </a:xfrm>
          <a:prstGeom prst="rect">
            <a:avLst/>
          </a:prstGeom>
        </p:spPr>
        <p:txBody>
          <a:bodyPr wrap="square" lIns="91440" tIns="45720" rIns="91440" bIns="45720" anchor="t">
            <a:spAutoFit/>
          </a:bodyPr>
          <a:lstStyle/>
          <a:p>
            <a:pPr marL="514350" indent="-514350" algn="just">
              <a:lnSpc>
                <a:spcPct val="150000"/>
              </a:lnSpc>
              <a:buClr>
                <a:srgbClr val="C00000"/>
              </a:buClr>
              <a:buFont typeface="Arial" panose="020B0604020202020204" pitchFamily="34" charset="0"/>
              <a:buChar char="•"/>
            </a:pPr>
            <a:r>
              <a:rPr lang="de-DE" sz="3200" i="1" dirty="0" smtClean="0">
                <a:solidFill>
                  <a:srgbClr val="222222"/>
                </a:solidFill>
                <a:latin typeface="Arial" panose="020B0604020202020204" pitchFamily="34" charset="0"/>
              </a:rPr>
              <a:t>Keine einzelnen Buchstaben</a:t>
            </a:r>
          </a:p>
          <a:p>
            <a:pPr marL="514350" indent="-514350" algn="just">
              <a:lnSpc>
                <a:spcPct val="150000"/>
              </a:lnSpc>
              <a:buClr>
                <a:srgbClr val="C00000"/>
              </a:buClr>
              <a:buFont typeface="Arial" panose="020B0604020202020204" pitchFamily="34" charset="0"/>
              <a:buChar char="•"/>
            </a:pPr>
            <a:r>
              <a:rPr lang="de-DE" sz="3200" i="1" dirty="0" smtClean="0">
                <a:solidFill>
                  <a:srgbClr val="222222"/>
                </a:solidFill>
                <a:latin typeface="Arial" panose="020B0604020202020204" pitchFamily="34" charset="0"/>
              </a:rPr>
              <a:t>Vermeide Abkürzungen</a:t>
            </a:r>
          </a:p>
          <a:p>
            <a:pPr marL="514350" indent="-514350" algn="just">
              <a:lnSpc>
                <a:spcPct val="150000"/>
              </a:lnSpc>
              <a:buClr>
                <a:srgbClr val="C00000"/>
              </a:buClr>
              <a:buFont typeface="Arial" panose="020B0604020202020204" pitchFamily="34" charset="0"/>
              <a:buChar char="•"/>
            </a:pPr>
            <a:r>
              <a:rPr lang="de-DE" sz="3200" i="1" dirty="0" smtClean="0">
                <a:solidFill>
                  <a:srgbClr val="222222"/>
                </a:solidFill>
                <a:latin typeface="Arial" panose="020B0604020202020204" pitchFamily="34" charset="0"/>
              </a:rPr>
              <a:t>Spezifisch (wie bei Klassen)</a:t>
            </a:r>
          </a:p>
          <a:p>
            <a:pPr marL="514350" indent="-514350" algn="just">
              <a:lnSpc>
                <a:spcPct val="150000"/>
              </a:lnSpc>
              <a:buClr>
                <a:srgbClr val="C00000"/>
              </a:buClr>
              <a:buFont typeface="Arial" panose="020B0604020202020204" pitchFamily="34" charset="0"/>
              <a:buChar char="•"/>
            </a:pPr>
            <a:r>
              <a:rPr lang="de-DE" sz="3200" i="1" dirty="0" smtClean="0">
                <a:solidFill>
                  <a:srgbClr val="222222"/>
                </a:solidFill>
                <a:latin typeface="Arial" panose="020B0604020202020204" pitchFamily="34" charset="0"/>
              </a:rPr>
              <a:t>Ein bis zwei Worte wären ideal</a:t>
            </a:r>
          </a:p>
          <a:p>
            <a:pPr marL="514350" indent="-514350" algn="just">
              <a:lnSpc>
                <a:spcPct val="150000"/>
              </a:lnSpc>
              <a:buClr>
                <a:srgbClr val="C00000"/>
              </a:buClr>
              <a:buFont typeface="Arial" panose="020B0604020202020204" pitchFamily="34" charset="0"/>
              <a:buChar char="•"/>
            </a:pPr>
            <a:r>
              <a:rPr lang="de-DE" sz="3200" i="1" dirty="0" err="1" smtClean="0">
                <a:solidFill>
                  <a:srgbClr val="222222"/>
                </a:solidFill>
                <a:latin typeface="Arial" panose="020B0604020202020204" pitchFamily="34" charset="0"/>
              </a:rPr>
              <a:t>Booleans</a:t>
            </a:r>
            <a:r>
              <a:rPr lang="de-DE" sz="3200" i="1" dirty="0" smtClean="0">
                <a:solidFill>
                  <a:srgbClr val="222222"/>
                </a:solidFill>
                <a:latin typeface="Arial" panose="020B0604020202020204" pitchFamily="34" charset="0"/>
              </a:rPr>
              <a:t> mit dem </a:t>
            </a:r>
            <a:r>
              <a:rPr lang="de-DE" sz="3200" i="1" dirty="0" err="1" smtClean="0">
                <a:solidFill>
                  <a:srgbClr val="222222"/>
                </a:solidFill>
                <a:latin typeface="Arial" panose="020B0604020202020204" pitchFamily="34" charset="0"/>
              </a:rPr>
              <a:t>Prefix</a:t>
            </a:r>
            <a:r>
              <a:rPr lang="de-DE" sz="3200" i="1" dirty="0" smtClean="0">
                <a:solidFill>
                  <a:srgbClr val="222222"/>
                </a:solidFill>
                <a:latin typeface="Arial" panose="020B0604020202020204" pitchFamily="34" charset="0"/>
              </a:rPr>
              <a:t> </a:t>
            </a:r>
            <a:r>
              <a:rPr lang="de-DE" sz="3200" b="1" i="1" dirty="0" err="1" smtClean="0">
                <a:solidFill>
                  <a:srgbClr val="222222"/>
                </a:solidFill>
                <a:latin typeface="Arial" panose="020B0604020202020204" pitchFamily="34" charset="0"/>
              </a:rPr>
              <a:t>is</a:t>
            </a:r>
            <a:r>
              <a:rPr lang="de-DE" sz="3200" i="1" dirty="0" smtClean="0">
                <a:solidFill>
                  <a:srgbClr val="222222"/>
                </a:solidFill>
                <a:latin typeface="Arial" panose="020B0604020202020204" pitchFamily="34" charset="0"/>
              </a:rPr>
              <a:t> (</a:t>
            </a:r>
            <a:r>
              <a:rPr lang="de-DE" sz="3200" i="1" dirty="0" err="1" smtClean="0">
                <a:solidFill>
                  <a:srgbClr val="222222"/>
                </a:solidFill>
                <a:latin typeface="Arial" panose="020B0604020202020204" pitchFamily="34" charset="0"/>
              </a:rPr>
              <a:t>isValid</a:t>
            </a:r>
            <a:r>
              <a:rPr lang="de-DE" sz="3200" i="1" dirty="0" smtClean="0">
                <a:solidFill>
                  <a:srgbClr val="222222"/>
                </a:solidFill>
                <a:latin typeface="Arial" panose="020B0604020202020204" pitchFamily="34" charset="0"/>
              </a:rPr>
              <a:t>, …)</a:t>
            </a:r>
          </a:p>
          <a:p>
            <a:pPr marL="514350" indent="-514350" algn="just">
              <a:lnSpc>
                <a:spcPct val="150000"/>
              </a:lnSpc>
              <a:buClr>
                <a:srgbClr val="C00000"/>
              </a:buClr>
              <a:buFont typeface="Arial" panose="020B0604020202020204" pitchFamily="34" charset="0"/>
              <a:buChar char="•"/>
            </a:pPr>
            <a:r>
              <a:rPr lang="de-DE" sz="3200" i="1" dirty="0" err="1" smtClean="0">
                <a:solidFill>
                  <a:srgbClr val="222222"/>
                </a:solidFill>
                <a:latin typeface="Arial" panose="020B0604020202020204" pitchFamily="34" charset="0"/>
              </a:rPr>
              <a:t>Use</a:t>
            </a:r>
            <a:r>
              <a:rPr lang="de-DE" sz="3200" i="1" dirty="0" smtClean="0">
                <a:solidFill>
                  <a:srgbClr val="222222"/>
                </a:solidFill>
                <a:latin typeface="Arial" panose="020B0604020202020204" pitchFamily="34" charset="0"/>
              </a:rPr>
              <a:t> </a:t>
            </a:r>
            <a:r>
              <a:rPr lang="de-DE" sz="3200" i="1" dirty="0" err="1" smtClean="0">
                <a:solidFill>
                  <a:srgbClr val="222222"/>
                </a:solidFill>
                <a:latin typeface="Arial" panose="020B0604020202020204" pitchFamily="34" charset="0"/>
              </a:rPr>
              <a:t>camelCase</a:t>
            </a:r>
            <a:endParaRPr lang="de-DE" sz="3200" i="1" dirty="0" smtClean="0">
              <a:solidFill>
                <a:srgbClr val="222222"/>
              </a:solidFill>
              <a:latin typeface="Arial" panose="020B0604020202020204" pitchFamily="34" charset="0"/>
            </a:endParaRPr>
          </a:p>
        </p:txBody>
      </p:sp>
      <p:pic>
        <p:nvPicPr>
          <p:cNvPr id="12" name="Bild 2" descr="Icon-16.png">
            <a:extLst>
              <a:ext uri="{FF2B5EF4-FFF2-40B4-BE49-F238E27FC236}">
                <a16:creationId xmlns:a16="http://schemas.microsoft.com/office/drawing/2014/main" id="{83A1591C-896C-40C5-9440-60636D593120}"/>
              </a:ext>
            </a:extLst>
          </p:cNvPr>
          <p:cNvPicPr>
            <a:picLocks noChangeAspect="1"/>
          </p:cNvPicPr>
          <p:nvPr/>
        </p:nvPicPr>
        <p:blipFill>
          <a:blip r:embed="rId3" cstate="hqprint">
            <a:extLst>
              <a:ext uri="{28A0092B-C50C-407E-A947-70E740481C1C}">
                <a14:useLocalDpi xmlns:a14="http://schemas.microsoft.com/office/drawing/2010/main" val="0"/>
              </a:ext>
            </a:extLst>
          </a:blip>
          <a:stretch>
            <a:fillRect/>
          </a:stretch>
        </p:blipFill>
        <p:spPr>
          <a:xfrm>
            <a:off x="11019732" y="514664"/>
            <a:ext cx="582025" cy="582025"/>
          </a:xfrm>
          <a:prstGeom prst="rect">
            <a:avLst/>
          </a:prstGeom>
        </p:spPr>
      </p:pic>
    </p:spTree>
    <p:extLst>
      <p:ext uri="{BB962C8B-B14F-4D97-AF65-F5344CB8AC3E}">
        <p14:creationId xmlns:p14="http://schemas.microsoft.com/office/powerpoint/2010/main" val="340513757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11">
                                            <p:txEl>
                                              <p:pRg st="0" end="0"/>
                                            </p:txEl>
                                          </p:spTgt>
                                        </p:tgtEl>
                                        <p:attrNameLst>
                                          <p:attrName>style.visibility</p:attrName>
                                        </p:attrNameLst>
                                      </p:cBhvr>
                                      <p:to>
                                        <p:strVal val="visible"/>
                                      </p:to>
                                    </p:set>
                                    <p:anim calcmode="lin" valueType="num">
                                      <p:cBhvr additive="base">
                                        <p:cTn id="7" dur="500" fill="hold"/>
                                        <p:tgtEl>
                                          <p:spTgt spid="11">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11">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11">
                                            <p:txEl>
                                              <p:pRg st="1" end="1"/>
                                            </p:txEl>
                                          </p:spTgt>
                                        </p:tgtEl>
                                        <p:attrNameLst>
                                          <p:attrName>style.visibility</p:attrName>
                                        </p:attrNameLst>
                                      </p:cBhvr>
                                      <p:to>
                                        <p:strVal val="visible"/>
                                      </p:to>
                                    </p:set>
                                    <p:anim calcmode="lin" valueType="num">
                                      <p:cBhvr additive="base">
                                        <p:cTn id="13" dur="500" fill="hold"/>
                                        <p:tgtEl>
                                          <p:spTgt spid="11">
                                            <p:txEl>
                                              <p:pRg st="1" end="1"/>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11">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11">
                                            <p:txEl>
                                              <p:pRg st="2" end="2"/>
                                            </p:txEl>
                                          </p:spTgt>
                                        </p:tgtEl>
                                        <p:attrNameLst>
                                          <p:attrName>style.visibility</p:attrName>
                                        </p:attrNameLst>
                                      </p:cBhvr>
                                      <p:to>
                                        <p:strVal val="visible"/>
                                      </p:to>
                                    </p:set>
                                    <p:anim calcmode="lin" valueType="num">
                                      <p:cBhvr additive="base">
                                        <p:cTn id="19" dur="500" fill="hold"/>
                                        <p:tgtEl>
                                          <p:spTgt spid="11">
                                            <p:txEl>
                                              <p:pRg st="2" end="2"/>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11">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nodeType="clickEffect">
                                  <p:stCondLst>
                                    <p:cond delay="0"/>
                                  </p:stCondLst>
                                  <p:childTnLst>
                                    <p:set>
                                      <p:cBhvr>
                                        <p:cTn id="24" dur="1" fill="hold">
                                          <p:stCondLst>
                                            <p:cond delay="0"/>
                                          </p:stCondLst>
                                        </p:cTn>
                                        <p:tgtEl>
                                          <p:spTgt spid="11">
                                            <p:txEl>
                                              <p:pRg st="3" end="3"/>
                                            </p:txEl>
                                          </p:spTgt>
                                        </p:tgtEl>
                                        <p:attrNameLst>
                                          <p:attrName>style.visibility</p:attrName>
                                        </p:attrNameLst>
                                      </p:cBhvr>
                                      <p:to>
                                        <p:strVal val="visible"/>
                                      </p:to>
                                    </p:set>
                                    <p:anim calcmode="lin" valueType="num">
                                      <p:cBhvr additive="base">
                                        <p:cTn id="25" dur="500" fill="hold"/>
                                        <p:tgtEl>
                                          <p:spTgt spid="11">
                                            <p:txEl>
                                              <p:pRg st="3" end="3"/>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11">
                                            <p:txEl>
                                              <p:pRg st="3" end="3"/>
                                            </p:txEl>
                                          </p:spTgt>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nodeType="clickEffect">
                                  <p:stCondLst>
                                    <p:cond delay="0"/>
                                  </p:stCondLst>
                                  <p:childTnLst>
                                    <p:set>
                                      <p:cBhvr>
                                        <p:cTn id="30" dur="1" fill="hold">
                                          <p:stCondLst>
                                            <p:cond delay="0"/>
                                          </p:stCondLst>
                                        </p:cTn>
                                        <p:tgtEl>
                                          <p:spTgt spid="11">
                                            <p:txEl>
                                              <p:pRg st="4" end="4"/>
                                            </p:txEl>
                                          </p:spTgt>
                                        </p:tgtEl>
                                        <p:attrNameLst>
                                          <p:attrName>style.visibility</p:attrName>
                                        </p:attrNameLst>
                                      </p:cBhvr>
                                      <p:to>
                                        <p:strVal val="visible"/>
                                      </p:to>
                                    </p:set>
                                    <p:anim calcmode="lin" valueType="num">
                                      <p:cBhvr additive="base">
                                        <p:cTn id="31" dur="500" fill="hold"/>
                                        <p:tgtEl>
                                          <p:spTgt spid="11">
                                            <p:txEl>
                                              <p:pRg st="4" end="4"/>
                                            </p:txEl>
                                          </p:spTgt>
                                        </p:tgtEl>
                                        <p:attrNameLst>
                                          <p:attrName>ppt_x</p:attrName>
                                        </p:attrNameLst>
                                      </p:cBhvr>
                                      <p:tavLst>
                                        <p:tav tm="0">
                                          <p:val>
                                            <p:strVal val="#ppt_x"/>
                                          </p:val>
                                        </p:tav>
                                        <p:tav tm="100000">
                                          <p:val>
                                            <p:strVal val="#ppt_x"/>
                                          </p:val>
                                        </p:tav>
                                      </p:tavLst>
                                    </p:anim>
                                    <p:anim calcmode="lin" valueType="num">
                                      <p:cBhvr additive="base">
                                        <p:cTn id="32" dur="500" fill="hold"/>
                                        <p:tgtEl>
                                          <p:spTgt spid="11">
                                            <p:txEl>
                                              <p:pRg st="4" end="4"/>
                                            </p:txEl>
                                          </p:spTgt>
                                        </p:tgtEl>
                                        <p:attrNameLst>
                                          <p:attrName>ppt_y</p:attrName>
                                        </p:attrNameLst>
                                      </p:cBhvr>
                                      <p:tavLst>
                                        <p:tav tm="0">
                                          <p:val>
                                            <p:strVal val="1+#ppt_h/2"/>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2" presetClass="entr" presetSubtype="4" fill="hold" nodeType="clickEffect">
                                  <p:stCondLst>
                                    <p:cond delay="0"/>
                                  </p:stCondLst>
                                  <p:childTnLst>
                                    <p:set>
                                      <p:cBhvr>
                                        <p:cTn id="36" dur="1" fill="hold">
                                          <p:stCondLst>
                                            <p:cond delay="0"/>
                                          </p:stCondLst>
                                        </p:cTn>
                                        <p:tgtEl>
                                          <p:spTgt spid="11">
                                            <p:txEl>
                                              <p:pRg st="5" end="5"/>
                                            </p:txEl>
                                          </p:spTgt>
                                        </p:tgtEl>
                                        <p:attrNameLst>
                                          <p:attrName>style.visibility</p:attrName>
                                        </p:attrNameLst>
                                      </p:cBhvr>
                                      <p:to>
                                        <p:strVal val="visible"/>
                                      </p:to>
                                    </p:set>
                                    <p:anim calcmode="lin" valueType="num">
                                      <p:cBhvr additive="base">
                                        <p:cTn id="37" dur="500" fill="hold"/>
                                        <p:tgtEl>
                                          <p:spTgt spid="11">
                                            <p:txEl>
                                              <p:pRg st="5" end="5"/>
                                            </p:txEl>
                                          </p:spTgt>
                                        </p:tgtEl>
                                        <p:attrNameLst>
                                          <p:attrName>ppt_x</p:attrName>
                                        </p:attrNameLst>
                                      </p:cBhvr>
                                      <p:tavLst>
                                        <p:tav tm="0">
                                          <p:val>
                                            <p:strVal val="#ppt_x"/>
                                          </p:val>
                                        </p:tav>
                                        <p:tav tm="100000">
                                          <p:val>
                                            <p:strVal val="#ppt_x"/>
                                          </p:val>
                                        </p:tav>
                                      </p:tavLst>
                                    </p:anim>
                                    <p:anim calcmode="lin" valueType="num">
                                      <p:cBhvr additive="base">
                                        <p:cTn id="38" dur="500" fill="hold"/>
                                        <p:tgtEl>
                                          <p:spTgt spid="11">
                                            <p:txEl>
                                              <p:pRg st="5" end="5"/>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AT" dirty="0" smtClean="0"/>
              <a:t>Variablen</a:t>
            </a:r>
            <a:br>
              <a:rPr lang="de-AT" dirty="0" smtClean="0"/>
            </a:br>
            <a:r>
              <a:rPr lang="de-AT" dirty="0" err="1" smtClean="0"/>
              <a:t>Bsp</a:t>
            </a:r>
            <a:r>
              <a:rPr lang="de-AT" dirty="0" smtClean="0"/>
              <a:t/>
            </a:r>
            <a:br>
              <a:rPr lang="de-AT" dirty="0" smtClean="0"/>
            </a:br>
            <a:endParaRPr lang="de-AT" dirty="0"/>
          </a:p>
        </p:txBody>
      </p:sp>
      <p:sp>
        <p:nvSpPr>
          <p:cNvPr id="3" name="Footer Placeholder 2"/>
          <p:cNvSpPr>
            <a:spLocks noGrp="1"/>
          </p:cNvSpPr>
          <p:nvPr>
            <p:ph type="ftr" sz="quarter" idx="16"/>
          </p:nvPr>
        </p:nvSpPr>
        <p:spPr/>
        <p:txBody>
          <a:bodyPr/>
          <a:lstStyle/>
          <a:p>
            <a:r>
              <a:rPr lang="en-US" dirty="0" smtClean="0"/>
              <a:t>Draft| 13.04.2022</a:t>
            </a:r>
            <a:endParaRPr lang="de-AT" dirty="0"/>
          </a:p>
        </p:txBody>
      </p:sp>
      <p:sp>
        <p:nvSpPr>
          <p:cNvPr id="4" name="Slide Number Placeholder 3"/>
          <p:cNvSpPr>
            <a:spLocks noGrp="1"/>
          </p:cNvSpPr>
          <p:nvPr>
            <p:ph type="sldNum" sz="quarter" idx="17"/>
          </p:nvPr>
        </p:nvSpPr>
        <p:spPr/>
        <p:txBody>
          <a:bodyPr/>
          <a:lstStyle/>
          <a:p>
            <a:fld id="{FDD888EF-0BF5-4E37-B0E1-6AF0153DF39B}" type="slidenum">
              <a:rPr lang="de-AT" smtClean="0"/>
              <a:pPr/>
              <a:t>22</a:t>
            </a:fld>
            <a:endParaRPr lang="de-AT" dirty="0"/>
          </a:p>
        </p:txBody>
      </p:sp>
      <p:sp>
        <p:nvSpPr>
          <p:cNvPr id="5" name="Text Placeholder 4"/>
          <p:cNvSpPr>
            <a:spLocks noGrp="1"/>
          </p:cNvSpPr>
          <p:nvPr>
            <p:ph type="body" sz="quarter" idx="19"/>
          </p:nvPr>
        </p:nvSpPr>
        <p:spPr/>
        <p:txBody>
          <a:bodyPr/>
          <a:lstStyle/>
          <a:p>
            <a:r>
              <a:rPr lang="de-AT" dirty="0" smtClean="0"/>
              <a:t>Les- u. </a:t>
            </a:r>
            <a:r>
              <a:rPr lang="de-AT" dirty="0" err="1" smtClean="0"/>
              <a:t>wartbare</a:t>
            </a:r>
            <a:endParaRPr lang="de-AT" dirty="0"/>
          </a:p>
        </p:txBody>
      </p:sp>
      <p:sp>
        <p:nvSpPr>
          <p:cNvPr id="18" name="TextBox 17"/>
          <p:cNvSpPr txBox="1"/>
          <p:nvPr/>
        </p:nvSpPr>
        <p:spPr>
          <a:xfrm>
            <a:off x="10942739" y="4792058"/>
            <a:ext cx="848942" cy="400110"/>
          </a:xfrm>
          <a:prstGeom prst="rect">
            <a:avLst/>
          </a:prstGeom>
          <a:noFill/>
        </p:spPr>
        <p:txBody>
          <a:bodyPr wrap="square" rtlCol="0">
            <a:spAutoFit/>
          </a:bodyPr>
          <a:lstStyle/>
          <a:p>
            <a:r>
              <a:rPr lang="de-AT" sz="2000" b="1" dirty="0" smtClean="0">
                <a:solidFill>
                  <a:schemeClr val="bg1"/>
                </a:solidFill>
              </a:rPr>
              <a:t>3 %</a:t>
            </a:r>
            <a:endParaRPr lang="de-AT" sz="2000" b="1" dirty="0">
              <a:solidFill>
                <a:schemeClr val="bg1"/>
              </a:solidFill>
            </a:endParaRPr>
          </a:p>
        </p:txBody>
      </p:sp>
      <p:pic>
        <p:nvPicPr>
          <p:cNvPr id="16" name="Bild 26" descr="Icon-6.png">
            <a:extLst>
              <a:ext uri="{FF2B5EF4-FFF2-40B4-BE49-F238E27FC236}">
                <a16:creationId xmlns:a16="http://schemas.microsoft.com/office/drawing/2014/main" id="{5247A7B9-19FB-4966-A4E1-3BADFA504DF2}"/>
              </a:ext>
            </a:extLst>
          </p:cNvPr>
          <p:cNvPicPr>
            <a:picLocks noChangeAspect="1"/>
          </p:cNvPicPr>
          <p:nvPr/>
        </p:nvPicPr>
        <p:blipFill>
          <a:blip r:embed="rId3" cstate="hqprint">
            <a:extLst>
              <a:ext uri="{28A0092B-C50C-407E-A947-70E740481C1C}">
                <a14:useLocalDpi xmlns:a14="http://schemas.microsoft.com/office/drawing/2010/main" val="0"/>
              </a:ext>
            </a:extLst>
          </a:blip>
          <a:stretch>
            <a:fillRect/>
          </a:stretch>
        </p:blipFill>
        <p:spPr>
          <a:xfrm>
            <a:off x="11018348" y="520876"/>
            <a:ext cx="583411" cy="582025"/>
          </a:xfrm>
          <a:prstGeom prst="rect">
            <a:avLst/>
          </a:prstGeom>
        </p:spPr>
      </p:pic>
      <p:sp>
        <p:nvSpPr>
          <p:cNvPr id="11" name="Rectangle 10"/>
          <p:cNvSpPr/>
          <p:nvPr/>
        </p:nvSpPr>
        <p:spPr>
          <a:xfrm>
            <a:off x="988092" y="3184451"/>
            <a:ext cx="10460957" cy="2308324"/>
          </a:xfrm>
          <a:prstGeom prst="rect">
            <a:avLst/>
          </a:prstGeom>
        </p:spPr>
        <p:txBody>
          <a:bodyPr wrap="square" lIns="91440" tIns="45720" rIns="91440" bIns="45720" anchor="t">
            <a:spAutoFit/>
          </a:bodyPr>
          <a:lstStyle/>
          <a:p>
            <a:pPr marL="514350" indent="-514350" algn="just">
              <a:lnSpc>
                <a:spcPct val="150000"/>
              </a:lnSpc>
              <a:buClr>
                <a:srgbClr val="C00000"/>
              </a:buClr>
              <a:buFont typeface="Arial" panose="020B0604020202020204" pitchFamily="34" charset="0"/>
              <a:buChar char="•"/>
            </a:pPr>
            <a:r>
              <a:rPr lang="de-DE" sz="3200" i="1" dirty="0" smtClean="0">
                <a:solidFill>
                  <a:srgbClr val="222222"/>
                </a:solidFill>
                <a:latin typeface="Arial" panose="020B0604020202020204" pitchFamily="34" charset="0"/>
              </a:rPr>
              <a:t>List&lt;String&gt; </a:t>
            </a:r>
            <a:r>
              <a:rPr lang="de-DE" sz="3200" b="1" i="1" dirty="0" smtClean="0">
                <a:solidFill>
                  <a:srgbClr val="C00000"/>
                </a:solidFill>
                <a:latin typeface="Arial" panose="020B0604020202020204" pitchFamily="34" charset="0"/>
              </a:rPr>
              <a:t>d</a:t>
            </a:r>
            <a:r>
              <a:rPr lang="de-DE" sz="3200" i="1" dirty="0" smtClean="0">
                <a:solidFill>
                  <a:srgbClr val="222222"/>
                </a:solidFill>
                <a:latin typeface="Arial" panose="020B0604020202020204" pitchFamily="34" charset="0"/>
              </a:rPr>
              <a:t> = </a:t>
            </a:r>
            <a:r>
              <a:rPr lang="de-DE" sz="3200" i="1" dirty="0" err="1" smtClean="0">
                <a:solidFill>
                  <a:srgbClr val="222222"/>
                </a:solidFill>
                <a:latin typeface="Arial" panose="020B0604020202020204" pitchFamily="34" charset="0"/>
              </a:rPr>
              <a:t>getSomething</a:t>
            </a:r>
            <a:r>
              <a:rPr lang="de-DE" sz="3200" i="1" dirty="0" smtClean="0">
                <a:solidFill>
                  <a:srgbClr val="222222"/>
                </a:solidFill>
                <a:latin typeface="Arial" panose="020B0604020202020204" pitchFamily="34" charset="0"/>
              </a:rPr>
              <a:t>();</a:t>
            </a:r>
          </a:p>
          <a:p>
            <a:pPr marL="514350" indent="-514350" algn="just">
              <a:lnSpc>
                <a:spcPct val="150000"/>
              </a:lnSpc>
              <a:buClr>
                <a:srgbClr val="C00000"/>
              </a:buClr>
              <a:buFont typeface="Arial" panose="020B0604020202020204" pitchFamily="34" charset="0"/>
              <a:buChar char="•"/>
            </a:pPr>
            <a:r>
              <a:rPr lang="de-DE" sz="3200" i="1" dirty="0">
                <a:solidFill>
                  <a:srgbClr val="222222"/>
                </a:solidFill>
                <a:latin typeface="Arial" panose="020B0604020202020204" pitchFamily="34" charset="0"/>
              </a:rPr>
              <a:t>List&lt;String&gt; </a:t>
            </a:r>
            <a:r>
              <a:rPr lang="de-DE" sz="3200" b="1" i="1" dirty="0" err="1" smtClean="0">
                <a:solidFill>
                  <a:srgbClr val="C00000"/>
                </a:solidFill>
                <a:latin typeface="Arial" panose="020B0604020202020204" pitchFamily="34" charset="0"/>
              </a:rPr>
              <a:t>data</a:t>
            </a:r>
            <a:r>
              <a:rPr lang="de-DE" sz="3200" i="1" dirty="0" smtClean="0">
                <a:solidFill>
                  <a:srgbClr val="222222"/>
                </a:solidFill>
                <a:latin typeface="Arial" panose="020B0604020202020204" pitchFamily="34" charset="0"/>
              </a:rPr>
              <a:t> </a:t>
            </a:r>
            <a:r>
              <a:rPr lang="de-DE" sz="3200" i="1" dirty="0">
                <a:solidFill>
                  <a:srgbClr val="222222"/>
                </a:solidFill>
                <a:latin typeface="Arial" panose="020B0604020202020204" pitchFamily="34" charset="0"/>
              </a:rPr>
              <a:t>= </a:t>
            </a:r>
            <a:r>
              <a:rPr lang="de-DE" sz="3200" i="1" dirty="0" err="1">
                <a:solidFill>
                  <a:srgbClr val="222222"/>
                </a:solidFill>
                <a:latin typeface="Arial" panose="020B0604020202020204" pitchFamily="34" charset="0"/>
              </a:rPr>
              <a:t>getSomething</a:t>
            </a:r>
            <a:r>
              <a:rPr lang="de-DE" sz="3200" i="1" dirty="0" smtClean="0">
                <a:solidFill>
                  <a:srgbClr val="222222"/>
                </a:solidFill>
                <a:latin typeface="Arial" panose="020B0604020202020204" pitchFamily="34" charset="0"/>
              </a:rPr>
              <a:t>();  </a:t>
            </a:r>
            <a:endParaRPr lang="de-DE" sz="3200" i="1" dirty="0">
              <a:solidFill>
                <a:srgbClr val="222222"/>
              </a:solidFill>
              <a:latin typeface="Arial" panose="020B0604020202020204" pitchFamily="34" charset="0"/>
            </a:endParaRPr>
          </a:p>
          <a:p>
            <a:pPr marL="514350" indent="-514350" algn="just">
              <a:lnSpc>
                <a:spcPct val="150000"/>
              </a:lnSpc>
              <a:buClr>
                <a:srgbClr val="C00000"/>
              </a:buClr>
              <a:buFont typeface="Arial" panose="020B0604020202020204" pitchFamily="34" charset="0"/>
              <a:buChar char="•"/>
            </a:pPr>
            <a:r>
              <a:rPr lang="de-DE" sz="3200" i="1" dirty="0">
                <a:solidFill>
                  <a:srgbClr val="222222"/>
                </a:solidFill>
                <a:latin typeface="Arial" panose="020B0604020202020204" pitchFamily="34" charset="0"/>
              </a:rPr>
              <a:t>List&lt;String&gt; </a:t>
            </a:r>
            <a:r>
              <a:rPr lang="de-DE" sz="3200" b="1" i="1" dirty="0" err="1" smtClean="0">
                <a:solidFill>
                  <a:srgbClr val="C00000"/>
                </a:solidFill>
                <a:latin typeface="Arial" panose="020B0604020202020204" pitchFamily="34" charset="0"/>
              </a:rPr>
              <a:t>locationDetails</a:t>
            </a:r>
            <a:r>
              <a:rPr lang="de-DE" sz="3200" i="1" dirty="0" smtClean="0">
                <a:solidFill>
                  <a:srgbClr val="222222"/>
                </a:solidFill>
                <a:latin typeface="Arial" panose="020B0604020202020204" pitchFamily="34" charset="0"/>
              </a:rPr>
              <a:t> </a:t>
            </a:r>
            <a:r>
              <a:rPr lang="de-DE" sz="3200" i="1" dirty="0">
                <a:solidFill>
                  <a:srgbClr val="222222"/>
                </a:solidFill>
                <a:latin typeface="Arial" panose="020B0604020202020204" pitchFamily="34" charset="0"/>
              </a:rPr>
              <a:t>= </a:t>
            </a:r>
            <a:r>
              <a:rPr lang="de-DE" sz="3200" i="1" dirty="0" err="1">
                <a:solidFill>
                  <a:srgbClr val="222222"/>
                </a:solidFill>
                <a:latin typeface="Arial" panose="020B0604020202020204" pitchFamily="34" charset="0"/>
              </a:rPr>
              <a:t>getSomething</a:t>
            </a:r>
            <a:r>
              <a:rPr lang="de-DE" sz="3200" i="1" dirty="0" smtClean="0">
                <a:solidFill>
                  <a:srgbClr val="222222"/>
                </a:solidFill>
                <a:latin typeface="Arial" panose="020B0604020202020204" pitchFamily="34" charset="0"/>
              </a:rPr>
              <a:t>();</a:t>
            </a:r>
            <a:endParaRPr lang="de-DE" sz="3200" i="1" dirty="0">
              <a:solidFill>
                <a:srgbClr val="222222"/>
              </a:solidFill>
              <a:latin typeface="Arial" panose="020B0604020202020204" pitchFamily="34" charset="0"/>
            </a:endParaRPr>
          </a:p>
        </p:txBody>
      </p:sp>
      <p:pic>
        <p:nvPicPr>
          <p:cNvPr id="9" name="Picture 8"/>
          <p:cNvPicPr>
            <a:picLocks noChangeAspect="1"/>
          </p:cNvPicPr>
          <p:nvPr/>
        </p:nvPicPr>
        <p:blipFill>
          <a:blip r:embed="rId4"/>
          <a:stretch>
            <a:fillRect/>
          </a:stretch>
        </p:blipFill>
        <p:spPr>
          <a:xfrm>
            <a:off x="10359478" y="4992113"/>
            <a:ext cx="326354" cy="296029"/>
          </a:xfrm>
          <a:prstGeom prst="rect">
            <a:avLst/>
          </a:prstGeom>
        </p:spPr>
      </p:pic>
      <p:pic>
        <p:nvPicPr>
          <p:cNvPr id="10" name="Picture 9"/>
          <p:cNvPicPr>
            <a:picLocks noChangeAspect="1"/>
          </p:cNvPicPr>
          <p:nvPr/>
        </p:nvPicPr>
        <p:blipFill>
          <a:blip r:embed="rId5"/>
          <a:stretch>
            <a:fillRect/>
          </a:stretch>
        </p:blipFill>
        <p:spPr>
          <a:xfrm>
            <a:off x="7809040" y="3499975"/>
            <a:ext cx="301497" cy="324190"/>
          </a:xfrm>
          <a:prstGeom prst="rect">
            <a:avLst/>
          </a:prstGeom>
        </p:spPr>
      </p:pic>
      <p:pic>
        <p:nvPicPr>
          <p:cNvPr id="12" name="Picture 11"/>
          <p:cNvPicPr>
            <a:picLocks noChangeAspect="1"/>
          </p:cNvPicPr>
          <p:nvPr/>
        </p:nvPicPr>
        <p:blipFill>
          <a:blip r:embed="rId5"/>
          <a:stretch>
            <a:fillRect/>
          </a:stretch>
        </p:blipFill>
        <p:spPr>
          <a:xfrm>
            <a:off x="8580565" y="4210188"/>
            <a:ext cx="301497" cy="324190"/>
          </a:xfrm>
          <a:prstGeom prst="rect">
            <a:avLst/>
          </a:prstGeom>
        </p:spPr>
      </p:pic>
    </p:spTree>
    <p:extLst>
      <p:ext uri="{BB962C8B-B14F-4D97-AF65-F5344CB8AC3E}">
        <p14:creationId xmlns:p14="http://schemas.microsoft.com/office/powerpoint/2010/main" val="185320450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11">
                                            <p:txEl>
                                              <p:pRg st="0" end="0"/>
                                            </p:txEl>
                                          </p:spTgt>
                                        </p:tgtEl>
                                        <p:attrNameLst>
                                          <p:attrName>style.visibility</p:attrName>
                                        </p:attrNameLst>
                                      </p:cBhvr>
                                      <p:to>
                                        <p:strVal val="visible"/>
                                      </p:to>
                                    </p:set>
                                    <p:anim calcmode="lin" valueType="num">
                                      <p:cBhvr additive="base">
                                        <p:cTn id="7" dur="500" fill="hold"/>
                                        <p:tgtEl>
                                          <p:spTgt spid="11">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11">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11">
                                            <p:txEl>
                                              <p:pRg st="1" end="1"/>
                                            </p:txEl>
                                          </p:spTgt>
                                        </p:tgtEl>
                                        <p:attrNameLst>
                                          <p:attrName>style.visibility</p:attrName>
                                        </p:attrNameLst>
                                      </p:cBhvr>
                                      <p:to>
                                        <p:strVal val="visible"/>
                                      </p:to>
                                    </p:set>
                                    <p:anim calcmode="lin" valueType="num">
                                      <p:cBhvr additive="base">
                                        <p:cTn id="13" dur="500" fill="hold"/>
                                        <p:tgtEl>
                                          <p:spTgt spid="11">
                                            <p:txEl>
                                              <p:pRg st="1" end="1"/>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11">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11">
                                            <p:txEl>
                                              <p:pRg st="2" end="2"/>
                                            </p:txEl>
                                          </p:spTgt>
                                        </p:tgtEl>
                                        <p:attrNameLst>
                                          <p:attrName>style.visibility</p:attrName>
                                        </p:attrNameLst>
                                      </p:cBhvr>
                                      <p:to>
                                        <p:strVal val="visible"/>
                                      </p:to>
                                    </p:set>
                                    <p:anim calcmode="lin" valueType="num">
                                      <p:cBhvr additive="base">
                                        <p:cTn id="19" dur="500" fill="hold"/>
                                        <p:tgtEl>
                                          <p:spTgt spid="11">
                                            <p:txEl>
                                              <p:pRg st="2" end="2"/>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11">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nodeType="clickEffect">
                                  <p:stCondLst>
                                    <p:cond delay="0"/>
                                  </p:stCondLst>
                                  <p:childTnLst>
                                    <p:set>
                                      <p:cBhvr>
                                        <p:cTn id="24" dur="1" fill="hold">
                                          <p:stCondLst>
                                            <p:cond delay="0"/>
                                          </p:stCondLst>
                                        </p:cTn>
                                        <p:tgtEl>
                                          <p:spTgt spid="9"/>
                                        </p:tgtEl>
                                        <p:attrNameLst>
                                          <p:attrName>style.visibility</p:attrName>
                                        </p:attrNameLst>
                                      </p:cBhvr>
                                      <p:to>
                                        <p:strVal val="visible"/>
                                      </p:to>
                                    </p:set>
                                    <p:animEffect transition="in" filter="fade">
                                      <p:cBhvr>
                                        <p:cTn id="25" dur="500"/>
                                        <p:tgtEl>
                                          <p:spTgt spid="9"/>
                                        </p:tgtEl>
                                      </p:cBhvr>
                                    </p:animEffect>
                                  </p:childTnLst>
                                </p:cTn>
                              </p:par>
                              <p:par>
                                <p:cTn id="26" presetID="10" presetClass="entr" presetSubtype="0" fill="hold" nodeType="withEffect">
                                  <p:stCondLst>
                                    <p:cond delay="0"/>
                                  </p:stCondLst>
                                  <p:childTnLst>
                                    <p:set>
                                      <p:cBhvr>
                                        <p:cTn id="27" dur="1" fill="hold">
                                          <p:stCondLst>
                                            <p:cond delay="0"/>
                                          </p:stCondLst>
                                        </p:cTn>
                                        <p:tgtEl>
                                          <p:spTgt spid="12"/>
                                        </p:tgtEl>
                                        <p:attrNameLst>
                                          <p:attrName>style.visibility</p:attrName>
                                        </p:attrNameLst>
                                      </p:cBhvr>
                                      <p:to>
                                        <p:strVal val="visible"/>
                                      </p:to>
                                    </p:set>
                                    <p:animEffect transition="in" filter="fade">
                                      <p:cBhvr>
                                        <p:cTn id="28" dur="500"/>
                                        <p:tgtEl>
                                          <p:spTgt spid="12"/>
                                        </p:tgtEl>
                                      </p:cBhvr>
                                    </p:animEffect>
                                  </p:childTnLst>
                                </p:cTn>
                              </p:par>
                              <p:par>
                                <p:cTn id="29" presetID="10" presetClass="entr" presetSubtype="0" fill="hold" nodeType="withEffect">
                                  <p:stCondLst>
                                    <p:cond delay="0"/>
                                  </p:stCondLst>
                                  <p:childTnLst>
                                    <p:set>
                                      <p:cBhvr>
                                        <p:cTn id="30" dur="1" fill="hold">
                                          <p:stCondLst>
                                            <p:cond delay="0"/>
                                          </p:stCondLst>
                                        </p:cTn>
                                        <p:tgtEl>
                                          <p:spTgt spid="10"/>
                                        </p:tgtEl>
                                        <p:attrNameLst>
                                          <p:attrName>style.visibility</p:attrName>
                                        </p:attrNameLst>
                                      </p:cBhvr>
                                      <p:to>
                                        <p:strVal val="visible"/>
                                      </p:to>
                                    </p:set>
                                    <p:animEffect transition="in" filter="fade">
                                      <p:cBhvr>
                                        <p:cTn id="31"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AT" dirty="0" smtClean="0"/>
              <a:t>Methoden</a:t>
            </a:r>
            <a:br>
              <a:rPr lang="de-AT" dirty="0" smtClean="0"/>
            </a:br>
            <a:r>
              <a:rPr lang="de-AT" dirty="0" smtClean="0"/>
              <a:t>Eine Regel</a:t>
            </a:r>
            <a:br>
              <a:rPr lang="de-AT" dirty="0" smtClean="0"/>
            </a:br>
            <a:endParaRPr lang="de-AT" dirty="0"/>
          </a:p>
        </p:txBody>
      </p:sp>
      <p:sp>
        <p:nvSpPr>
          <p:cNvPr id="3" name="Footer Placeholder 2"/>
          <p:cNvSpPr>
            <a:spLocks noGrp="1"/>
          </p:cNvSpPr>
          <p:nvPr>
            <p:ph type="ftr" sz="quarter" idx="16"/>
          </p:nvPr>
        </p:nvSpPr>
        <p:spPr/>
        <p:txBody>
          <a:bodyPr/>
          <a:lstStyle/>
          <a:p>
            <a:r>
              <a:rPr lang="en-US" dirty="0" smtClean="0"/>
              <a:t>Draft| 13.04.2022</a:t>
            </a:r>
            <a:endParaRPr lang="de-AT" dirty="0"/>
          </a:p>
        </p:txBody>
      </p:sp>
      <p:sp>
        <p:nvSpPr>
          <p:cNvPr id="4" name="Slide Number Placeholder 3"/>
          <p:cNvSpPr>
            <a:spLocks noGrp="1"/>
          </p:cNvSpPr>
          <p:nvPr>
            <p:ph type="sldNum" sz="quarter" idx="17"/>
          </p:nvPr>
        </p:nvSpPr>
        <p:spPr/>
        <p:txBody>
          <a:bodyPr/>
          <a:lstStyle/>
          <a:p>
            <a:fld id="{FDD888EF-0BF5-4E37-B0E1-6AF0153DF39B}" type="slidenum">
              <a:rPr lang="de-AT" smtClean="0"/>
              <a:pPr/>
              <a:t>23</a:t>
            </a:fld>
            <a:endParaRPr lang="de-AT" dirty="0"/>
          </a:p>
        </p:txBody>
      </p:sp>
      <p:sp>
        <p:nvSpPr>
          <p:cNvPr id="5" name="Text Placeholder 4"/>
          <p:cNvSpPr>
            <a:spLocks noGrp="1"/>
          </p:cNvSpPr>
          <p:nvPr>
            <p:ph type="body" sz="quarter" idx="19"/>
          </p:nvPr>
        </p:nvSpPr>
        <p:spPr/>
        <p:txBody>
          <a:bodyPr/>
          <a:lstStyle/>
          <a:p>
            <a:r>
              <a:rPr lang="de-AT" dirty="0" smtClean="0"/>
              <a:t>Les- u. </a:t>
            </a:r>
            <a:r>
              <a:rPr lang="de-AT" dirty="0" err="1" smtClean="0"/>
              <a:t>wartbare</a:t>
            </a:r>
            <a:endParaRPr lang="de-AT" dirty="0"/>
          </a:p>
        </p:txBody>
      </p:sp>
      <p:sp>
        <p:nvSpPr>
          <p:cNvPr id="18" name="TextBox 17"/>
          <p:cNvSpPr txBox="1"/>
          <p:nvPr/>
        </p:nvSpPr>
        <p:spPr>
          <a:xfrm>
            <a:off x="10942739" y="4792058"/>
            <a:ext cx="848942" cy="400110"/>
          </a:xfrm>
          <a:prstGeom prst="rect">
            <a:avLst/>
          </a:prstGeom>
          <a:noFill/>
        </p:spPr>
        <p:txBody>
          <a:bodyPr wrap="square" rtlCol="0">
            <a:spAutoFit/>
          </a:bodyPr>
          <a:lstStyle/>
          <a:p>
            <a:r>
              <a:rPr lang="de-AT" sz="2000" b="1" dirty="0" smtClean="0">
                <a:solidFill>
                  <a:schemeClr val="bg1"/>
                </a:solidFill>
              </a:rPr>
              <a:t>3 %</a:t>
            </a:r>
            <a:endParaRPr lang="de-AT" sz="2000" b="1" dirty="0">
              <a:solidFill>
                <a:schemeClr val="bg1"/>
              </a:solidFill>
            </a:endParaRPr>
          </a:p>
        </p:txBody>
      </p:sp>
      <p:sp>
        <p:nvSpPr>
          <p:cNvPr id="11" name="Rectangle 10"/>
          <p:cNvSpPr/>
          <p:nvPr/>
        </p:nvSpPr>
        <p:spPr>
          <a:xfrm>
            <a:off x="3509899" y="2680922"/>
            <a:ext cx="8091860" cy="2217082"/>
          </a:xfrm>
          <a:prstGeom prst="rect">
            <a:avLst/>
          </a:prstGeom>
        </p:spPr>
        <p:txBody>
          <a:bodyPr wrap="square" lIns="91440" tIns="45720" rIns="91440" bIns="45720" anchor="t">
            <a:spAutoFit/>
          </a:bodyPr>
          <a:lstStyle/>
          <a:p>
            <a:pPr algn="just">
              <a:lnSpc>
                <a:spcPct val="150000"/>
              </a:lnSpc>
              <a:buClr>
                <a:srgbClr val="C00000"/>
              </a:buClr>
            </a:pPr>
            <a:r>
              <a:rPr lang="de-DE" sz="3200" b="1" i="1" dirty="0" smtClean="0">
                <a:solidFill>
                  <a:srgbClr val="222222"/>
                </a:solidFill>
                <a:latin typeface="Arial" panose="020B0604020202020204" pitchFamily="34" charset="0"/>
              </a:rPr>
              <a:t>Muss man in die Methode rein schauen um zu verstehen was sie macht, sollte der Methoden Name verbessert werden</a:t>
            </a:r>
          </a:p>
        </p:txBody>
      </p:sp>
      <p:pic>
        <p:nvPicPr>
          <p:cNvPr id="2050" name="Picture 2" descr="Betreten des Waldes verboten! | Wald &amp; Holz"/>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53107" y="3533775"/>
            <a:ext cx="2252044" cy="1685621"/>
          </a:xfrm>
          <a:prstGeom prst="rect">
            <a:avLst/>
          </a:prstGeom>
          <a:noFill/>
          <a:extLst>
            <a:ext uri="{909E8E84-426E-40DD-AFC4-6F175D3DCCD1}">
              <a14:hiddenFill xmlns:a14="http://schemas.microsoft.com/office/drawing/2010/main">
                <a:solidFill>
                  <a:srgbClr val="FFFFFF"/>
                </a:solidFill>
              </a14:hiddenFill>
            </a:ext>
          </a:extLst>
        </p:spPr>
      </p:pic>
      <p:pic>
        <p:nvPicPr>
          <p:cNvPr id="10" name="Bild 2" descr="Icon-16.png">
            <a:extLst>
              <a:ext uri="{FF2B5EF4-FFF2-40B4-BE49-F238E27FC236}">
                <a16:creationId xmlns:a16="http://schemas.microsoft.com/office/drawing/2014/main" id="{83A1591C-896C-40C5-9440-60636D593120}"/>
              </a:ext>
            </a:extLst>
          </p:cNvPr>
          <p:cNvPicPr>
            <a:picLocks noChangeAspect="1"/>
          </p:cNvPicPr>
          <p:nvPr/>
        </p:nvPicPr>
        <p:blipFill>
          <a:blip r:embed="rId4" cstate="hqprint">
            <a:extLst>
              <a:ext uri="{28A0092B-C50C-407E-A947-70E740481C1C}">
                <a14:useLocalDpi xmlns:a14="http://schemas.microsoft.com/office/drawing/2010/main" val="0"/>
              </a:ext>
            </a:extLst>
          </a:blip>
          <a:stretch>
            <a:fillRect/>
          </a:stretch>
        </p:blipFill>
        <p:spPr>
          <a:xfrm>
            <a:off x="11019732" y="514664"/>
            <a:ext cx="582025" cy="582025"/>
          </a:xfrm>
          <a:prstGeom prst="rect">
            <a:avLst/>
          </a:prstGeom>
        </p:spPr>
      </p:pic>
    </p:spTree>
    <p:extLst>
      <p:ext uri="{BB962C8B-B14F-4D97-AF65-F5344CB8AC3E}">
        <p14:creationId xmlns:p14="http://schemas.microsoft.com/office/powerpoint/2010/main" val="244792736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11">
                                            <p:txEl>
                                              <p:pRg st="0" end="0"/>
                                            </p:txEl>
                                          </p:spTgt>
                                        </p:tgtEl>
                                        <p:attrNameLst>
                                          <p:attrName>style.visibility</p:attrName>
                                        </p:attrNameLst>
                                      </p:cBhvr>
                                      <p:to>
                                        <p:strVal val="visible"/>
                                      </p:to>
                                    </p:set>
                                    <p:anim calcmode="lin" valueType="num">
                                      <p:cBhvr additive="base">
                                        <p:cTn id="7" dur="500" fill="hold"/>
                                        <p:tgtEl>
                                          <p:spTgt spid="11">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11">
                                            <p:txEl>
                                              <p:pRg st="0" end="0"/>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AT" dirty="0" smtClean="0"/>
              <a:t>Methoden</a:t>
            </a:r>
            <a:br>
              <a:rPr lang="de-AT" dirty="0" smtClean="0"/>
            </a:br>
            <a:r>
              <a:rPr lang="de-AT" dirty="0" err="1" smtClean="0"/>
              <a:t>Bsp</a:t>
            </a:r>
            <a:r>
              <a:rPr lang="de-AT" dirty="0" smtClean="0"/>
              <a:t/>
            </a:r>
            <a:br>
              <a:rPr lang="de-AT" dirty="0" smtClean="0"/>
            </a:br>
            <a:endParaRPr lang="de-AT" dirty="0"/>
          </a:p>
        </p:txBody>
      </p:sp>
      <p:sp>
        <p:nvSpPr>
          <p:cNvPr id="3" name="Footer Placeholder 2"/>
          <p:cNvSpPr>
            <a:spLocks noGrp="1"/>
          </p:cNvSpPr>
          <p:nvPr>
            <p:ph type="ftr" sz="quarter" idx="16"/>
          </p:nvPr>
        </p:nvSpPr>
        <p:spPr/>
        <p:txBody>
          <a:bodyPr/>
          <a:lstStyle/>
          <a:p>
            <a:r>
              <a:rPr lang="en-US" dirty="0" smtClean="0"/>
              <a:t>Draft| 13.04.2022</a:t>
            </a:r>
            <a:endParaRPr lang="de-AT" dirty="0"/>
          </a:p>
        </p:txBody>
      </p:sp>
      <p:sp>
        <p:nvSpPr>
          <p:cNvPr id="4" name="Slide Number Placeholder 3"/>
          <p:cNvSpPr>
            <a:spLocks noGrp="1"/>
          </p:cNvSpPr>
          <p:nvPr>
            <p:ph type="sldNum" sz="quarter" idx="17"/>
          </p:nvPr>
        </p:nvSpPr>
        <p:spPr/>
        <p:txBody>
          <a:bodyPr/>
          <a:lstStyle/>
          <a:p>
            <a:fld id="{FDD888EF-0BF5-4E37-B0E1-6AF0153DF39B}" type="slidenum">
              <a:rPr lang="de-AT" smtClean="0"/>
              <a:pPr/>
              <a:t>24</a:t>
            </a:fld>
            <a:endParaRPr lang="de-AT" dirty="0"/>
          </a:p>
        </p:txBody>
      </p:sp>
      <p:sp>
        <p:nvSpPr>
          <p:cNvPr id="5" name="Text Placeholder 4"/>
          <p:cNvSpPr>
            <a:spLocks noGrp="1"/>
          </p:cNvSpPr>
          <p:nvPr>
            <p:ph type="body" sz="quarter" idx="19"/>
          </p:nvPr>
        </p:nvSpPr>
        <p:spPr/>
        <p:txBody>
          <a:bodyPr/>
          <a:lstStyle/>
          <a:p>
            <a:r>
              <a:rPr lang="de-AT" dirty="0" smtClean="0"/>
              <a:t>Les- u. </a:t>
            </a:r>
            <a:r>
              <a:rPr lang="de-AT" dirty="0" err="1" smtClean="0"/>
              <a:t>wartbare</a:t>
            </a:r>
            <a:endParaRPr lang="de-AT" dirty="0"/>
          </a:p>
        </p:txBody>
      </p:sp>
      <p:sp>
        <p:nvSpPr>
          <p:cNvPr id="18" name="TextBox 17"/>
          <p:cNvSpPr txBox="1"/>
          <p:nvPr/>
        </p:nvSpPr>
        <p:spPr>
          <a:xfrm>
            <a:off x="10942739" y="4792058"/>
            <a:ext cx="848942" cy="400110"/>
          </a:xfrm>
          <a:prstGeom prst="rect">
            <a:avLst/>
          </a:prstGeom>
          <a:noFill/>
        </p:spPr>
        <p:txBody>
          <a:bodyPr wrap="square" rtlCol="0">
            <a:spAutoFit/>
          </a:bodyPr>
          <a:lstStyle/>
          <a:p>
            <a:r>
              <a:rPr lang="de-AT" sz="2000" b="1" dirty="0" smtClean="0">
                <a:solidFill>
                  <a:schemeClr val="bg1"/>
                </a:solidFill>
              </a:rPr>
              <a:t>3 %</a:t>
            </a:r>
            <a:endParaRPr lang="de-AT" sz="2000" b="1" dirty="0">
              <a:solidFill>
                <a:schemeClr val="bg1"/>
              </a:solidFill>
            </a:endParaRPr>
          </a:p>
        </p:txBody>
      </p:sp>
      <p:pic>
        <p:nvPicPr>
          <p:cNvPr id="16" name="Bild 26" descr="Icon-6.png">
            <a:extLst>
              <a:ext uri="{FF2B5EF4-FFF2-40B4-BE49-F238E27FC236}">
                <a16:creationId xmlns:a16="http://schemas.microsoft.com/office/drawing/2014/main" id="{5247A7B9-19FB-4966-A4E1-3BADFA504DF2}"/>
              </a:ext>
            </a:extLst>
          </p:cNvPr>
          <p:cNvPicPr>
            <a:picLocks noChangeAspect="1"/>
          </p:cNvPicPr>
          <p:nvPr/>
        </p:nvPicPr>
        <p:blipFill>
          <a:blip r:embed="rId3" cstate="hqprint">
            <a:extLst>
              <a:ext uri="{28A0092B-C50C-407E-A947-70E740481C1C}">
                <a14:useLocalDpi xmlns:a14="http://schemas.microsoft.com/office/drawing/2010/main" val="0"/>
              </a:ext>
            </a:extLst>
          </a:blip>
          <a:stretch>
            <a:fillRect/>
          </a:stretch>
        </p:blipFill>
        <p:spPr>
          <a:xfrm>
            <a:off x="11018348" y="520876"/>
            <a:ext cx="583411" cy="582025"/>
          </a:xfrm>
          <a:prstGeom prst="rect">
            <a:avLst/>
          </a:prstGeom>
        </p:spPr>
      </p:pic>
      <p:sp>
        <p:nvSpPr>
          <p:cNvPr id="11" name="Rectangle 10"/>
          <p:cNvSpPr/>
          <p:nvPr/>
        </p:nvSpPr>
        <p:spPr>
          <a:xfrm>
            <a:off x="906253" y="5185062"/>
            <a:ext cx="10460957" cy="830997"/>
          </a:xfrm>
          <a:prstGeom prst="rect">
            <a:avLst/>
          </a:prstGeom>
        </p:spPr>
        <p:txBody>
          <a:bodyPr wrap="square" lIns="91440" tIns="45720" rIns="91440" bIns="45720" anchor="t">
            <a:spAutoFit/>
          </a:bodyPr>
          <a:lstStyle/>
          <a:p>
            <a:pPr algn="just">
              <a:lnSpc>
                <a:spcPct val="150000"/>
              </a:lnSpc>
              <a:buClr>
                <a:srgbClr val="C00000"/>
              </a:buClr>
            </a:pPr>
            <a:r>
              <a:rPr lang="de-DE" sz="3200" i="1" dirty="0" smtClean="0">
                <a:solidFill>
                  <a:srgbClr val="222222"/>
                </a:solidFill>
                <a:latin typeface="Arial" panose="020B0604020202020204" pitchFamily="34" charset="0"/>
              </a:rPr>
              <a:t>List&lt;String</a:t>
            </a:r>
            <a:r>
              <a:rPr lang="de-DE" sz="3200" i="1" dirty="0">
                <a:solidFill>
                  <a:srgbClr val="222222"/>
                </a:solidFill>
                <a:latin typeface="Arial" panose="020B0604020202020204" pitchFamily="34" charset="0"/>
              </a:rPr>
              <a:t>&gt; </a:t>
            </a:r>
            <a:r>
              <a:rPr lang="de-DE" sz="3200" i="1" dirty="0" err="1">
                <a:solidFill>
                  <a:srgbClr val="222222"/>
                </a:solidFill>
                <a:latin typeface="Arial" panose="020B0604020202020204" pitchFamily="34" charset="0"/>
              </a:rPr>
              <a:t>locationDetails</a:t>
            </a:r>
            <a:r>
              <a:rPr lang="de-DE" sz="3200" i="1" dirty="0" smtClean="0">
                <a:solidFill>
                  <a:srgbClr val="222222"/>
                </a:solidFill>
                <a:latin typeface="Arial" panose="020B0604020202020204" pitchFamily="34" charset="0"/>
              </a:rPr>
              <a:t> </a:t>
            </a:r>
            <a:r>
              <a:rPr lang="de-DE" sz="3200" i="1" dirty="0">
                <a:solidFill>
                  <a:srgbClr val="222222"/>
                </a:solidFill>
                <a:latin typeface="Arial" panose="020B0604020202020204" pitchFamily="34" charset="0"/>
              </a:rPr>
              <a:t>= </a:t>
            </a:r>
            <a:r>
              <a:rPr lang="de-DE" sz="3200" b="1" i="1" dirty="0" err="1">
                <a:solidFill>
                  <a:srgbClr val="C00000"/>
                </a:solidFill>
                <a:latin typeface="Arial" panose="020B0604020202020204" pitchFamily="34" charset="0"/>
              </a:rPr>
              <a:t>getLocationDetails</a:t>
            </a:r>
            <a:r>
              <a:rPr lang="de-DE" sz="3200" i="1" dirty="0" smtClean="0">
                <a:solidFill>
                  <a:srgbClr val="222222"/>
                </a:solidFill>
                <a:latin typeface="Arial" panose="020B0604020202020204" pitchFamily="34" charset="0"/>
              </a:rPr>
              <a:t>();</a:t>
            </a:r>
            <a:endParaRPr lang="de-DE" sz="3200" i="1" dirty="0">
              <a:solidFill>
                <a:srgbClr val="222222"/>
              </a:solidFill>
              <a:latin typeface="Arial" panose="020B0604020202020204" pitchFamily="34" charset="0"/>
            </a:endParaRPr>
          </a:p>
        </p:txBody>
      </p:sp>
      <p:pic>
        <p:nvPicPr>
          <p:cNvPr id="9" name="Picture 8"/>
          <p:cNvPicPr>
            <a:picLocks noChangeAspect="1"/>
          </p:cNvPicPr>
          <p:nvPr/>
        </p:nvPicPr>
        <p:blipFill>
          <a:blip r:embed="rId4"/>
          <a:stretch>
            <a:fillRect/>
          </a:stretch>
        </p:blipFill>
        <p:spPr>
          <a:xfrm>
            <a:off x="10709558" y="5469015"/>
            <a:ext cx="326354" cy="296029"/>
          </a:xfrm>
          <a:prstGeom prst="rect">
            <a:avLst/>
          </a:prstGeom>
        </p:spPr>
      </p:pic>
      <p:graphicFrame>
        <p:nvGraphicFramePr>
          <p:cNvPr id="6" name="Table 5"/>
          <p:cNvGraphicFramePr>
            <a:graphicFrameLocks noGrp="1"/>
          </p:cNvGraphicFramePr>
          <p:nvPr>
            <p:extLst>
              <p:ext uri="{D42A27DB-BD31-4B8C-83A1-F6EECF244321}">
                <p14:modId xmlns:p14="http://schemas.microsoft.com/office/powerpoint/2010/main" val="976775139"/>
              </p:ext>
            </p:extLst>
          </p:nvPr>
        </p:nvGraphicFramePr>
        <p:xfrm>
          <a:off x="906253" y="2846151"/>
          <a:ext cx="10695507" cy="2125894"/>
        </p:xfrm>
        <a:graphic>
          <a:graphicData uri="http://schemas.openxmlformats.org/drawingml/2006/table">
            <a:tbl>
              <a:tblPr firstRow="1" bandRow="1">
                <a:tableStyleId>{5C22544A-7EE6-4342-B048-85BDC9FD1C3A}</a:tableStyleId>
              </a:tblPr>
              <a:tblGrid>
                <a:gridCol w="3565169">
                  <a:extLst>
                    <a:ext uri="{9D8B030D-6E8A-4147-A177-3AD203B41FA5}">
                      <a16:colId xmlns:a16="http://schemas.microsoft.com/office/drawing/2014/main" val="334229450"/>
                    </a:ext>
                  </a:extLst>
                </a:gridCol>
                <a:gridCol w="3565169">
                  <a:extLst>
                    <a:ext uri="{9D8B030D-6E8A-4147-A177-3AD203B41FA5}">
                      <a16:colId xmlns:a16="http://schemas.microsoft.com/office/drawing/2014/main" val="1602711513"/>
                    </a:ext>
                  </a:extLst>
                </a:gridCol>
                <a:gridCol w="3565169">
                  <a:extLst>
                    <a:ext uri="{9D8B030D-6E8A-4147-A177-3AD203B41FA5}">
                      <a16:colId xmlns:a16="http://schemas.microsoft.com/office/drawing/2014/main" val="1676431427"/>
                    </a:ext>
                  </a:extLst>
                </a:gridCol>
              </a:tblGrid>
              <a:tr h="632374">
                <a:tc>
                  <a:txBody>
                    <a:bodyPr/>
                    <a:lstStyle/>
                    <a:p>
                      <a:pPr algn="ctr"/>
                      <a:r>
                        <a:rPr lang="de-AT" sz="2800" dirty="0" smtClean="0"/>
                        <a:t>Verb (Do </a:t>
                      </a:r>
                      <a:r>
                        <a:rPr lang="de-AT" sz="2800" dirty="0" err="1" smtClean="0"/>
                        <a:t>what</a:t>
                      </a:r>
                      <a:r>
                        <a:rPr lang="de-AT" sz="2800" dirty="0" smtClean="0"/>
                        <a:t>?)</a:t>
                      </a:r>
                      <a:endParaRPr lang="de-AT" sz="2800" dirty="0"/>
                    </a:p>
                  </a:txBody>
                  <a:tcPr/>
                </a:tc>
                <a:tc>
                  <a:txBody>
                    <a:bodyPr/>
                    <a:lstStyle/>
                    <a:p>
                      <a:pPr algn="ctr"/>
                      <a:r>
                        <a:rPr lang="de-AT" sz="2800" dirty="0" err="1" smtClean="0"/>
                        <a:t>Noun</a:t>
                      </a:r>
                      <a:r>
                        <a:rPr lang="de-AT" sz="2800" dirty="0" smtClean="0"/>
                        <a:t> (</a:t>
                      </a:r>
                      <a:r>
                        <a:rPr lang="de-AT" sz="2800" dirty="0" err="1" smtClean="0"/>
                        <a:t>To</a:t>
                      </a:r>
                      <a:r>
                        <a:rPr lang="de-AT" sz="2800" dirty="0" smtClean="0"/>
                        <a:t> </a:t>
                      </a:r>
                      <a:r>
                        <a:rPr lang="de-AT" sz="2800" dirty="0" err="1" smtClean="0"/>
                        <a:t>what</a:t>
                      </a:r>
                      <a:r>
                        <a:rPr lang="de-AT" sz="2800" dirty="0" smtClean="0"/>
                        <a:t>?)</a:t>
                      </a:r>
                      <a:endParaRPr lang="de-AT" sz="2800" dirty="0"/>
                    </a:p>
                  </a:txBody>
                  <a:tcPr/>
                </a:tc>
                <a:tc>
                  <a:txBody>
                    <a:bodyPr/>
                    <a:lstStyle/>
                    <a:p>
                      <a:pPr algn="ctr"/>
                      <a:r>
                        <a:rPr lang="de-AT" sz="2800" dirty="0" smtClean="0"/>
                        <a:t>Ergebnis</a:t>
                      </a:r>
                      <a:endParaRPr lang="de-AT" sz="2800" dirty="0"/>
                    </a:p>
                  </a:txBody>
                  <a:tcPr/>
                </a:tc>
                <a:extLst>
                  <a:ext uri="{0D108BD9-81ED-4DB2-BD59-A6C34878D82A}">
                    <a16:rowId xmlns:a16="http://schemas.microsoft.com/office/drawing/2014/main" val="4058179202"/>
                  </a:ext>
                </a:extLst>
              </a:tr>
              <a:tr h="641157">
                <a:tc>
                  <a:txBody>
                    <a:bodyPr/>
                    <a:lstStyle/>
                    <a:p>
                      <a:pPr algn="ctr"/>
                      <a:r>
                        <a:rPr lang="de-AT" sz="2800" dirty="0" err="1" smtClean="0"/>
                        <a:t>load</a:t>
                      </a:r>
                      <a:r>
                        <a:rPr lang="de-AT" sz="2800" dirty="0" smtClean="0"/>
                        <a:t>             +</a:t>
                      </a:r>
                      <a:endParaRPr lang="de-AT" sz="2800" dirty="0"/>
                    </a:p>
                  </a:txBody>
                  <a:tcPr anchor="ctr"/>
                </a:tc>
                <a:tc>
                  <a:txBody>
                    <a:bodyPr/>
                    <a:lstStyle/>
                    <a:p>
                      <a:pPr algn="ctr"/>
                      <a:r>
                        <a:rPr lang="de-AT" sz="2000" strike="sngStrike" dirty="0" smtClean="0"/>
                        <a:t>Data</a:t>
                      </a:r>
                    </a:p>
                    <a:p>
                      <a:pPr algn="ctr"/>
                      <a:r>
                        <a:rPr lang="de-AT" sz="2000" dirty="0" err="1" smtClean="0"/>
                        <a:t>RackDetails</a:t>
                      </a:r>
                      <a:endParaRPr lang="de-AT" sz="2000" dirty="0"/>
                    </a:p>
                  </a:txBody>
                  <a:tcPr anchor="ctr"/>
                </a:tc>
                <a:tc>
                  <a:txBody>
                    <a:bodyPr/>
                    <a:lstStyle/>
                    <a:p>
                      <a:pPr algn="ctr"/>
                      <a:r>
                        <a:rPr lang="de-AT" sz="2800" dirty="0" err="1" smtClean="0"/>
                        <a:t>loadRackDetails</a:t>
                      </a:r>
                      <a:r>
                        <a:rPr lang="de-AT" sz="2800" dirty="0" smtClean="0"/>
                        <a:t>()</a:t>
                      </a:r>
                      <a:endParaRPr lang="de-AT" sz="2800" dirty="0"/>
                    </a:p>
                  </a:txBody>
                  <a:tcPr anchor="ctr"/>
                </a:tc>
                <a:extLst>
                  <a:ext uri="{0D108BD9-81ED-4DB2-BD59-A6C34878D82A}">
                    <a16:rowId xmlns:a16="http://schemas.microsoft.com/office/drawing/2014/main" val="4249533612"/>
                  </a:ext>
                </a:extLst>
              </a:tr>
              <a:tr h="641157">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de-AT" sz="2800" dirty="0" err="1" smtClean="0"/>
                        <a:t>set</a:t>
                      </a:r>
                      <a:r>
                        <a:rPr lang="de-AT" sz="2800" dirty="0" smtClean="0"/>
                        <a:t>               +</a:t>
                      </a:r>
                    </a:p>
                    <a:p>
                      <a:endParaRPr lang="de-AT" dirty="0"/>
                    </a:p>
                  </a:txBody>
                  <a:tcPr anchor="ctr"/>
                </a:tc>
                <a:tc>
                  <a:txBody>
                    <a:bodyPr/>
                    <a:lstStyle/>
                    <a:p>
                      <a:pPr algn="ctr"/>
                      <a:r>
                        <a:rPr lang="de-AT" sz="1800" strike="sngStrike" dirty="0" smtClean="0"/>
                        <a:t>Value</a:t>
                      </a:r>
                    </a:p>
                    <a:p>
                      <a:pPr algn="ctr"/>
                      <a:r>
                        <a:rPr lang="de-AT" sz="1800" dirty="0" smtClean="0"/>
                        <a:t>Price</a:t>
                      </a: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de-AT" sz="2800" kern="1200" dirty="0" err="1" smtClean="0">
                          <a:solidFill>
                            <a:schemeClr val="dk1"/>
                          </a:solidFill>
                          <a:latin typeface="+mn-lt"/>
                          <a:ea typeface="+mn-ea"/>
                          <a:cs typeface="+mn-cs"/>
                        </a:rPr>
                        <a:t>setPrice</a:t>
                      </a:r>
                      <a:r>
                        <a:rPr lang="de-AT" sz="2800" kern="1200" dirty="0" smtClean="0">
                          <a:solidFill>
                            <a:schemeClr val="dk1"/>
                          </a:solidFill>
                          <a:latin typeface="+mn-lt"/>
                          <a:ea typeface="+mn-ea"/>
                          <a:cs typeface="+mn-cs"/>
                        </a:rPr>
                        <a:t>()</a:t>
                      </a:r>
                    </a:p>
                  </a:txBody>
                  <a:tcPr anchor="ctr"/>
                </a:tc>
                <a:extLst>
                  <a:ext uri="{0D108BD9-81ED-4DB2-BD59-A6C34878D82A}">
                    <a16:rowId xmlns:a16="http://schemas.microsoft.com/office/drawing/2014/main" val="387720655"/>
                  </a:ext>
                </a:extLst>
              </a:tr>
            </a:tbl>
          </a:graphicData>
        </a:graphic>
      </p:graphicFrame>
    </p:spTree>
    <p:extLst>
      <p:ext uri="{BB962C8B-B14F-4D97-AF65-F5344CB8AC3E}">
        <p14:creationId xmlns:p14="http://schemas.microsoft.com/office/powerpoint/2010/main" val="105585203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11">
                                            <p:txEl>
                                              <p:pRg st="0" end="0"/>
                                            </p:txEl>
                                          </p:spTgt>
                                        </p:tgtEl>
                                        <p:attrNameLst>
                                          <p:attrName>style.visibility</p:attrName>
                                        </p:attrNameLst>
                                      </p:cBhvr>
                                      <p:to>
                                        <p:strVal val="visible"/>
                                      </p:to>
                                    </p:set>
                                    <p:anim calcmode="lin" valueType="num">
                                      <p:cBhvr additive="base">
                                        <p:cTn id="7" dur="500" fill="hold"/>
                                        <p:tgtEl>
                                          <p:spTgt spid="11">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11">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10" presetClass="entr" presetSubtype="0" fill="hold" nodeType="clickEffect">
                                  <p:stCondLst>
                                    <p:cond delay="0"/>
                                  </p:stCondLst>
                                  <p:childTnLst>
                                    <p:set>
                                      <p:cBhvr>
                                        <p:cTn id="12" dur="1" fill="hold">
                                          <p:stCondLst>
                                            <p:cond delay="0"/>
                                          </p:stCondLst>
                                        </p:cTn>
                                        <p:tgtEl>
                                          <p:spTgt spid="9"/>
                                        </p:tgtEl>
                                        <p:attrNameLst>
                                          <p:attrName>style.visibility</p:attrName>
                                        </p:attrNameLst>
                                      </p:cBhvr>
                                      <p:to>
                                        <p:strVal val="visible"/>
                                      </p:to>
                                    </p:set>
                                    <p:animEffect transition="in" filter="fade">
                                      <p:cBhvr>
                                        <p:cTn id="13"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AT" dirty="0" smtClean="0"/>
              <a:t>Methoden</a:t>
            </a:r>
            <a:br>
              <a:rPr lang="de-AT" dirty="0" smtClean="0"/>
            </a:br>
            <a:r>
              <a:rPr lang="de-AT" dirty="0" err="1" smtClean="0"/>
              <a:t>Bsp</a:t>
            </a:r>
            <a:r>
              <a:rPr lang="de-AT" dirty="0" smtClean="0"/>
              <a:t/>
            </a:r>
            <a:br>
              <a:rPr lang="de-AT" dirty="0" smtClean="0"/>
            </a:br>
            <a:endParaRPr lang="de-AT" dirty="0"/>
          </a:p>
        </p:txBody>
      </p:sp>
      <p:sp>
        <p:nvSpPr>
          <p:cNvPr id="3" name="Footer Placeholder 2"/>
          <p:cNvSpPr>
            <a:spLocks noGrp="1"/>
          </p:cNvSpPr>
          <p:nvPr>
            <p:ph type="ftr" sz="quarter" idx="16"/>
          </p:nvPr>
        </p:nvSpPr>
        <p:spPr/>
        <p:txBody>
          <a:bodyPr/>
          <a:lstStyle/>
          <a:p>
            <a:r>
              <a:rPr lang="en-US" dirty="0" smtClean="0"/>
              <a:t>Draft| 13.04.2022</a:t>
            </a:r>
            <a:endParaRPr lang="de-AT" dirty="0"/>
          </a:p>
        </p:txBody>
      </p:sp>
      <p:sp>
        <p:nvSpPr>
          <p:cNvPr id="4" name="Slide Number Placeholder 3"/>
          <p:cNvSpPr>
            <a:spLocks noGrp="1"/>
          </p:cNvSpPr>
          <p:nvPr>
            <p:ph type="sldNum" sz="quarter" idx="17"/>
          </p:nvPr>
        </p:nvSpPr>
        <p:spPr/>
        <p:txBody>
          <a:bodyPr/>
          <a:lstStyle/>
          <a:p>
            <a:fld id="{FDD888EF-0BF5-4E37-B0E1-6AF0153DF39B}" type="slidenum">
              <a:rPr lang="de-AT" smtClean="0"/>
              <a:pPr/>
              <a:t>25</a:t>
            </a:fld>
            <a:endParaRPr lang="de-AT" dirty="0"/>
          </a:p>
        </p:txBody>
      </p:sp>
      <p:sp>
        <p:nvSpPr>
          <p:cNvPr id="5" name="Text Placeholder 4"/>
          <p:cNvSpPr>
            <a:spLocks noGrp="1"/>
          </p:cNvSpPr>
          <p:nvPr>
            <p:ph type="body" sz="quarter" idx="19"/>
          </p:nvPr>
        </p:nvSpPr>
        <p:spPr/>
        <p:txBody>
          <a:bodyPr/>
          <a:lstStyle/>
          <a:p>
            <a:r>
              <a:rPr lang="de-AT" dirty="0" smtClean="0"/>
              <a:t>Les- u. </a:t>
            </a:r>
            <a:r>
              <a:rPr lang="de-AT" dirty="0" err="1" smtClean="0"/>
              <a:t>wartbare</a:t>
            </a:r>
            <a:endParaRPr lang="de-AT" dirty="0"/>
          </a:p>
        </p:txBody>
      </p:sp>
      <p:sp>
        <p:nvSpPr>
          <p:cNvPr id="18" name="TextBox 17"/>
          <p:cNvSpPr txBox="1"/>
          <p:nvPr/>
        </p:nvSpPr>
        <p:spPr>
          <a:xfrm>
            <a:off x="10942739" y="4792058"/>
            <a:ext cx="848942" cy="400110"/>
          </a:xfrm>
          <a:prstGeom prst="rect">
            <a:avLst/>
          </a:prstGeom>
          <a:noFill/>
        </p:spPr>
        <p:txBody>
          <a:bodyPr wrap="square" rtlCol="0">
            <a:spAutoFit/>
          </a:bodyPr>
          <a:lstStyle/>
          <a:p>
            <a:r>
              <a:rPr lang="de-AT" sz="2000" b="1" dirty="0" smtClean="0">
                <a:solidFill>
                  <a:schemeClr val="bg1"/>
                </a:solidFill>
              </a:rPr>
              <a:t>3 %</a:t>
            </a:r>
            <a:endParaRPr lang="de-AT" sz="2000" b="1" dirty="0">
              <a:solidFill>
                <a:schemeClr val="bg1"/>
              </a:solidFill>
            </a:endParaRPr>
          </a:p>
        </p:txBody>
      </p:sp>
      <p:pic>
        <p:nvPicPr>
          <p:cNvPr id="16" name="Bild 26" descr="Icon-6.png">
            <a:extLst>
              <a:ext uri="{FF2B5EF4-FFF2-40B4-BE49-F238E27FC236}">
                <a16:creationId xmlns:a16="http://schemas.microsoft.com/office/drawing/2014/main" id="{5247A7B9-19FB-4966-A4E1-3BADFA504DF2}"/>
              </a:ext>
            </a:extLst>
          </p:cNvPr>
          <p:cNvPicPr>
            <a:picLocks noChangeAspect="1"/>
          </p:cNvPicPr>
          <p:nvPr/>
        </p:nvPicPr>
        <p:blipFill>
          <a:blip r:embed="rId3" cstate="hqprint">
            <a:extLst>
              <a:ext uri="{28A0092B-C50C-407E-A947-70E740481C1C}">
                <a14:useLocalDpi xmlns:a14="http://schemas.microsoft.com/office/drawing/2010/main" val="0"/>
              </a:ext>
            </a:extLst>
          </a:blip>
          <a:stretch>
            <a:fillRect/>
          </a:stretch>
        </p:blipFill>
        <p:spPr>
          <a:xfrm>
            <a:off x="11018348" y="520876"/>
            <a:ext cx="583411" cy="582025"/>
          </a:xfrm>
          <a:prstGeom prst="rect">
            <a:avLst/>
          </a:prstGeom>
        </p:spPr>
      </p:pic>
      <p:sp>
        <p:nvSpPr>
          <p:cNvPr id="7" name="Rectangle 1"/>
          <p:cNvSpPr>
            <a:spLocks noChangeArrowheads="1"/>
          </p:cNvSpPr>
          <p:nvPr/>
        </p:nvSpPr>
        <p:spPr bwMode="auto">
          <a:xfrm>
            <a:off x="864154" y="4813542"/>
            <a:ext cx="10737605" cy="1077218"/>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eaLnBrk="0" fontAlgn="base" hangingPunct="0">
              <a:spcBef>
                <a:spcPct val="0"/>
              </a:spcBef>
              <a:spcAft>
                <a:spcPct val="0"/>
              </a:spcAft>
            </a:pPr>
            <a:r>
              <a:rPr lang="de-DE" altLang="de-DE" sz="3200" dirty="0" err="1" smtClean="0">
                <a:solidFill>
                  <a:srgbClr val="0033B3"/>
                </a:solidFill>
                <a:latin typeface="JetBrains Mono"/>
              </a:rPr>
              <a:t>boolean</a:t>
            </a:r>
            <a:r>
              <a:rPr kumimoji="0" lang="de-DE" altLang="de-DE" sz="3200" b="0" i="0" u="none" strike="noStrike" cap="none" normalizeH="0" baseline="0" dirty="0" smtClean="0">
                <a:ln>
                  <a:noFill/>
                </a:ln>
                <a:solidFill>
                  <a:srgbClr val="871094"/>
                </a:solidFill>
                <a:effectLst/>
                <a:latin typeface="JetBrains Mono"/>
              </a:rPr>
              <a:t> </a:t>
            </a:r>
            <a:r>
              <a:rPr kumimoji="0" lang="de-DE" altLang="de-DE" sz="3200" b="0" i="0" u="none" strike="noStrike" cap="none" normalizeH="0" baseline="0" dirty="0" err="1" smtClean="0">
                <a:ln>
                  <a:noFill/>
                </a:ln>
                <a:effectLst/>
                <a:latin typeface="JetBrains Mono"/>
              </a:rPr>
              <a:t>isTestable</a:t>
            </a:r>
            <a:r>
              <a:rPr kumimoji="0" lang="de-DE" altLang="de-DE" sz="3200" b="0" i="0" u="none" strike="noStrike" cap="none" normalizeH="0" baseline="0" dirty="0" smtClean="0">
                <a:ln>
                  <a:noFill/>
                </a:ln>
                <a:effectLst/>
                <a:latin typeface="JetBrains Mono"/>
              </a:rPr>
              <a:t> = </a:t>
            </a:r>
            <a:r>
              <a:rPr kumimoji="0" lang="de-DE" altLang="de-DE" sz="3200" b="0" i="0" u="none" strike="noStrike" cap="none" normalizeH="0" baseline="0" dirty="0" smtClean="0">
                <a:ln>
                  <a:noFill/>
                </a:ln>
                <a:solidFill>
                  <a:srgbClr val="871094"/>
                </a:solidFill>
                <a:effectLst/>
                <a:latin typeface="JetBrains Mono"/>
              </a:rPr>
              <a:t> </a:t>
            </a:r>
            <a:r>
              <a:rPr kumimoji="0" lang="de-DE" altLang="de-DE" sz="3200" b="0" i="0" u="none" strike="noStrike" cap="none" normalizeH="0" baseline="0" dirty="0" err="1" smtClean="0">
                <a:ln>
                  <a:noFill/>
                </a:ln>
                <a:solidFill>
                  <a:srgbClr val="871094"/>
                </a:solidFill>
                <a:effectLst/>
                <a:latin typeface="JetBrains Mono"/>
              </a:rPr>
              <a:t>input</a:t>
            </a:r>
            <a:r>
              <a:rPr kumimoji="0" lang="de-DE" altLang="de-DE" sz="3200" b="0" i="0" u="none" strike="noStrike" cap="none" normalizeH="0" baseline="0" dirty="0" err="1" smtClean="0">
                <a:ln>
                  <a:noFill/>
                </a:ln>
                <a:solidFill>
                  <a:srgbClr val="080808"/>
                </a:solidFill>
                <a:effectLst/>
                <a:latin typeface="JetBrains Mono"/>
              </a:rPr>
              <a:t>.concat</a:t>
            </a:r>
            <a:r>
              <a:rPr kumimoji="0" lang="de-DE" altLang="de-DE" sz="3200" b="0" i="0" u="none" strike="noStrike" cap="none" normalizeH="0" baseline="0" dirty="0" smtClean="0">
                <a:ln>
                  <a:noFill/>
                </a:ln>
                <a:solidFill>
                  <a:srgbClr val="080808"/>
                </a:solidFill>
                <a:effectLst/>
                <a:latin typeface="JetBrains Mono"/>
              </a:rPr>
              <a:t>(</a:t>
            </a:r>
            <a:r>
              <a:rPr kumimoji="0" lang="de-DE" altLang="de-DE" sz="3200" b="0" i="0" u="none" strike="noStrike" cap="none" normalizeH="0" baseline="0" dirty="0" smtClean="0">
                <a:ln>
                  <a:noFill/>
                </a:ln>
                <a:solidFill>
                  <a:srgbClr val="067D17"/>
                </a:solidFill>
                <a:effectLst/>
                <a:latin typeface="JetBrains Mono"/>
              </a:rPr>
              <a:t>„_2022"</a:t>
            </a:r>
            <a:r>
              <a:rPr kumimoji="0" lang="de-DE" altLang="de-DE" sz="3200" b="0" i="0" u="none" strike="noStrike" cap="none" normalizeH="0" baseline="0" dirty="0" smtClean="0">
                <a:ln>
                  <a:noFill/>
                </a:ln>
                <a:solidFill>
                  <a:srgbClr val="080808"/>
                </a:solidFill>
                <a:effectLst/>
                <a:latin typeface="JetBrains Mono"/>
              </a:rPr>
              <a:t>).</a:t>
            </a:r>
            <a:r>
              <a:rPr kumimoji="0" lang="de-DE" altLang="de-DE" sz="3200" b="0" i="0" u="none" strike="noStrike" cap="none" normalizeH="0" baseline="0" dirty="0" err="1" smtClean="0">
                <a:ln>
                  <a:noFill/>
                </a:ln>
                <a:solidFill>
                  <a:srgbClr val="080808"/>
                </a:solidFill>
                <a:effectLst/>
                <a:latin typeface="JetBrains Mono"/>
              </a:rPr>
              <a:t>toUpperCase</a:t>
            </a:r>
            <a:r>
              <a:rPr kumimoji="0" lang="de-DE" altLang="de-DE" sz="3200" b="0" i="0" u="none" strike="noStrike" cap="none" normalizeH="0" baseline="0" dirty="0" smtClean="0">
                <a:ln>
                  <a:noFill/>
                </a:ln>
                <a:solidFill>
                  <a:srgbClr val="080808"/>
                </a:solidFill>
                <a:effectLst/>
                <a:latin typeface="JetBrains Mono"/>
              </a:rPr>
              <a:t>().</a:t>
            </a:r>
            <a:r>
              <a:rPr kumimoji="0" lang="de-DE" altLang="de-DE" sz="3200" b="0" i="0" u="none" strike="noStrike" cap="none" normalizeH="0" baseline="0" dirty="0" err="1" smtClean="0">
                <a:ln>
                  <a:noFill/>
                </a:ln>
                <a:solidFill>
                  <a:srgbClr val="080808"/>
                </a:solidFill>
                <a:effectLst/>
                <a:latin typeface="JetBrains Mono"/>
              </a:rPr>
              <a:t>startsWith</a:t>
            </a:r>
            <a:r>
              <a:rPr kumimoji="0" lang="de-DE" altLang="de-DE" sz="3200" b="0" i="0" u="none" strike="noStrike" cap="none" normalizeH="0" baseline="0" dirty="0" smtClean="0">
                <a:ln>
                  <a:noFill/>
                </a:ln>
                <a:solidFill>
                  <a:srgbClr val="080808"/>
                </a:solidFill>
                <a:effectLst/>
                <a:latin typeface="JetBrains Mono"/>
              </a:rPr>
              <a:t>(</a:t>
            </a:r>
            <a:r>
              <a:rPr kumimoji="0" lang="de-DE" altLang="de-DE" sz="3200" b="0" i="0" u="none" strike="noStrike" cap="none" normalizeH="0" baseline="0" dirty="0" smtClean="0">
                <a:ln>
                  <a:noFill/>
                </a:ln>
                <a:solidFill>
                  <a:srgbClr val="067D17"/>
                </a:solidFill>
                <a:effectLst/>
                <a:latin typeface="JetBrains Mono"/>
              </a:rPr>
              <a:t>"TEST"</a:t>
            </a:r>
            <a:r>
              <a:rPr kumimoji="0" lang="de-DE" altLang="de-DE" sz="3200" b="0" i="0" u="none" strike="noStrike" cap="none" normalizeH="0" baseline="0" dirty="0" smtClean="0">
                <a:ln>
                  <a:noFill/>
                </a:ln>
                <a:solidFill>
                  <a:srgbClr val="080808"/>
                </a:solidFill>
                <a:effectLst/>
                <a:latin typeface="JetBrains Mono"/>
              </a:rPr>
              <a:t>);</a:t>
            </a:r>
            <a:endParaRPr kumimoji="0" lang="de-DE" altLang="de-DE" sz="6000" b="0" i="0" u="none" strike="noStrike" cap="none" normalizeH="0" baseline="0" dirty="0" smtClean="0">
              <a:ln>
                <a:noFill/>
              </a:ln>
              <a:solidFill>
                <a:schemeClr val="tx1"/>
              </a:solidFill>
              <a:effectLst/>
              <a:latin typeface="Arial" panose="020B0604020202020204" pitchFamily="34" charset="0"/>
            </a:endParaRPr>
          </a:p>
        </p:txBody>
      </p:sp>
      <p:sp>
        <p:nvSpPr>
          <p:cNvPr id="13" name="Rectangle 12"/>
          <p:cNvSpPr/>
          <p:nvPr/>
        </p:nvSpPr>
        <p:spPr>
          <a:xfrm>
            <a:off x="3874168" y="1334700"/>
            <a:ext cx="8091860" cy="3323987"/>
          </a:xfrm>
          <a:prstGeom prst="rect">
            <a:avLst/>
          </a:prstGeom>
        </p:spPr>
        <p:txBody>
          <a:bodyPr wrap="square" lIns="91440" tIns="45720" rIns="91440" bIns="45720" anchor="t">
            <a:spAutoFit/>
          </a:bodyPr>
          <a:lstStyle/>
          <a:p>
            <a:pPr marL="514350" indent="-514350">
              <a:lnSpc>
                <a:spcPct val="150000"/>
              </a:lnSpc>
              <a:buClr>
                <a:srgbClr val="C00000"/>
              </a:buClr>
              <a:buFont typeface="Arial" panose="020B0604020202020204" pitchFamily="34" charset="0"/>
              <a:buChar char="•"/>
            </a:pPr>
            <a:r>
              <a:rPr lang="de-DE" sz="2800" i="1" dirty="0" smtClean="0">
                <a:solidFill>
                  <a:srgbClr val="222222"/>
                </a:solidFill>
                <a:latin typeface="Arial" panose="020B0604020202020204" pitchFamily="34" charset="0"/>
              </a:rPr>
              <a:t>Java native String Manipulationen sind nicht ganz regelkonform (na ja, unsere Regeln)!</a:t>
            </a:r>
          </a:p>
          <a:p>
            <a:pPr marL="514350" indent="-514350">
              <a:lnSpc>
                <a:spcPct val="150000"/>
              </a:lnSpc>
              <a:buClr>
                <a:srgbClr val="C00000"/>
              </a:buClr>
              <a:buFont typeface="Arial" panose="020B0604020202020204" pitchFamily="34" charset="0"/>
              <a:buChar char="•"/>
            </a:pPr>
            <a:r>
              <a:rPr lang="de-DE" sz="2800" i="1" dirty="0" smtClean="0">
                <a:solidFill>
                  <a:srgbClr val="222222"/>
                </a:solidFill>
                <a:latin typeface="Arial" panose="020B0604020202020204" pitchFamily="34" charset="0"/>
              </a:rPr>
              <a:t>Wir können lesen was mit dem String </a:t>
            </a:r>
            <a:r>
              <a:rPr lang="de-DE" sz="2800" b="1" i="1" dirty="0" err="1" smtClean="0">
                <a:solidFill>
                  <a:srgbClr val="222222"/>
                </a:solidFill>
                <a:latin typeface="Arial" panose="020B0604020202020204" pitchFamily="34" charset="0"/>
              </a:rPr>
              <a:t>input</a:t>
            </a:r>
            <a:r>
              <a:rPr lang="de-DE" sz="2800" i="1" dirty="0" smtClean="0">
                <a:solidFill>
                  <a:srgbClr val="222222"/>
                </a:solidFill>
                <a:latin typeface="Arial" panose="020B0604020202020204" pitchFamily="34" charset="0"/>
              </a:rPr>
              <a:t> passiert und was als Ergebnis raus kommt!</a:t>
            </a:r>
          </a:p>
          <a:p>
            <a:pPr marL="514350" indent="-514350">
              <a:lnSpc>
                <a:spcPct val="150000"/>
              </a:lnSpc>
              <a:buClr>
                <a:srgbClr val="C00000"/>
              </a:buClr>
              <a:buFont typeface="Arial" panose="020B0604020202020204" pitchFamily="34" charset="0"/>
              <a:buChar char="•"/>
            </a:pPr>
            <a:r>
              <a:rPr lang="de-DE" sz="2800" i="1" dirty="0" smtClean="0">
                <a:solidFill>
                  <a:srgbClr val="222222"/>
                </a:solidFill>
                <a:latin typeface="Arial" panose="020B0604020202020204" pitchFamily="34" charset="0"/>
              </a:rPr>
              <a:t>Anordnung könnte man verbessern.</a:t>
            </a:r>
          </a:p>
        </p:txBody>
      </p:sp>
    </p:spTree>
    <p:extLst>
      <p:ext uri="{BB962C8B-B14F-4D97-AF65-F5344CB8AC3E}">
        <p14:creationId xmlns:p14="http://schemas.microsoft.com/office/powerpoint/2010/main" val="129264861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anim calcmode="lin" valueType="num">
                                      <p:cBhvr additive="base">
                                        <p:cTn id="7" dur="500" fill="hold"/>
                                        <p:tgtEl>
                                          <p:spTgt spid="7">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7">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13">
                                            <p:txEl>
                                              <p:pRg st="0" end="0"/>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13">
                                            <p:txEl>
                                              <p:pRg st="1" end="1"/>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13">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AT" dirty="0" smtClean="0"/>
              <a:t>Methoden</a:t>
            </a:r>
            <a:br>
              <a:rPr lang="de-AT" dirty="0" smtClean="0"/>
            </a:br>
            <a:r>
              <a:rPr lang="de-AT" dirty="0" err="1" smtClean="0"/>
              <a:t>anti</a:t>
            </a:r>
            <a:r>
              <a:rPr lang="de-AT" dirty="0" smtClean="0"/>
              <a:t/>
            </a:r>
            <a:br>
              <a:rPr lang="de-AT" dirty="0" smtClean="0"/>
            </a:br>
            <a:r>
              <a:rPr lang="de-AT" dirty="0" err="1" smtClean="0"/>
              <a:t>patterns</a:t>
            </a:r>
            <a:r>
              <a:rPr lang="de-AT" dirty="0" smtClean="0"/>
              <a:t/>
            </a:r>
            <a:br>
              <a:rPr lang="de-AT" dirty="0" smtClean="0"/>
            </a:br>
            <a:endParaRPr lang="de-AT" dirty="0"/>
          </a:p>
        </p:txBody>
      </p:sp>
      <p:sp>
        <p:nvSpPr>
          <p:cNvPr id="3" name="Footer Placeholder 2"/>
          <p:cNvSpPr>
            <a:spLocks noGrp="1"/>
          </p:cNvSpPr>
          <p:nvPr>
            <p:ph type="ftr" sz="quarter" idx="16"/>
          </p:nvPr>
        </p:nvSpPr>
        <p:spPr/>
        <p:txBody>
          <a:bodyPr/>
          <a:lstStyle/>
          <a:p>
            <a:r>
              <a:rPr lang="en-US" dirty="0" smtClean="0"/>
              <a:t>Draft| 13.04.2022</a:t>
            </a:r>
            <a:endParaRPr lang="de-AT" dirty="0"/>
          </a:p>
        </p:txBody>
      </p:sp>
      <p:sp>
        <p:nvSpPr>
          <p:cNvPr id="4" name="Slide Number Placeholder 3"/>
          <p:cNvSpPr>
            <a:spLocks noGrp="1"/>
          </p:cNvSpPr>
          <p:nvPr>
            <p:ph type="sldNum" sz="quarter" idx="17"/>
          </p:nvPr>
        </p:nvSpPr>
        <p:spPr/>
        <p:txBody>
          <a:bodyPr/>
          <a:lstStyle/>
          <a:p>
            <a:fld id="{FDD888EF-0BF5-4E37-B0E1-6AF0153DF39B}" type="slidenum">
              <a:rPr lang="de-AT" smtClean="0"/>
              <a:pPr/>
              <a:t>26</a:t>
            </a:fld>
            <a:endParaRPr lang="de-AT" dirty="0"/>
          </a:p>
        </p:txBody>
      </p:sp>
      <p:sp>
        <p:nvSpPr>
          <p:cNvPr id="5" name="Text Placeholder 4"/>
          <p:cNvSpPr>
            <a:spLocks noGrp="1"/>
          </p:cNvSpPr>
          <p:nvPr>
            <p:ph type="body" sz="quarter" idx="19"/>
          </p:nvPr>
        </p:nvSpPr>
        <p:spPr/>
        <p:txBody>
          <a:bodyPr/>
          <a:lstStyle/>
          <a:p>
            <a:r>
              <a:rPr lang="de-AT" dirty="0" smtClean="0"/>
              <a:t>Les- u. </a:t>
            </a:r>
            <a:r>
              <a:rPr lang="de-AT" dirty="0" err="1" smtClean="0"/>
              <a:t>wartbare</a:t>
            </a:r>
            <a:endParaRPr lang="de-AT" dirty="0"/>
          </a:p>
        </p:txBody>
      </p:sp>
      <p:sp>
        <p:nvSpPr>
          <p:cNvPr id="18" name="TextBox 17"/>
          <p:cNvSpPr txBox="1"/>
          <p:nvPr/>
        </p:nvSpPr>
        <p:spPr>
          <a:xfrm>
            <a:off x="10942739" y="4792058"/>
            <a:ext cx="848942" cy="400110"/>
          </a:xfrm>
          <a:prstGeom prst="rect">
            <a:avLst/>
          </a:prstGeom>
          <a:noFill/>
        </p:spPr>
        <p:txBody>
          <a:bodyPr wrap="square" rtlCol="0">
            <a:spAutoFit/>
          </a:bodyPr>
          <a:lstStyle/>
          <a:p>
            <a:r>
              <a:rPr lang="de-AT" sz="2000" b="1" dirty="0" smtClean="0">
                <a:solidFill>
                  <a:schemeClr val="bg1"/>
                </a:solidFill>
              </a:rPr>
              <a:t>3 %</a:t>
            </a:r>
            <a:endParaRPr lang="de-AT" sz="2000" b="1" dirty="0">
              <a:solidFill>
                <a:schemeClr val="bg1"/>
              </a:solidFill>
            </a:endParaRPr>
          </a:p>
        </p:txBody>
      </p:sp>
      <p:pic>
        <p:nvPicPr>
          <p:cNvPr id="16" name="Bild 26" descr="Icon-6.png">
            <a:extLst>
              <a:ext uri="{FF2B5EF4-FFF2-40B4-BE49-F238E27FC236}">
                <a16:creationId xmlns:a16="http://schemas.microsoft.com/office/drawing/2014/main" id="{5247A7B9-19FB-4966-A4E1-3BADFA504DF2}"/>
              </a:ext>
            </a:extLst>
          </p:cNvPr>
          <p:cNvPicPr>
            <a:picLocks noChangeAspect="1"/>
          </p:cNvPicPr>
          <p:nvPr/>
        </p:nvPicPr>
        <p:blipFill>
          <a:blip r:embed="rId3" cstate="hqprint">
            <a:extLst>
              <a:ext uri="{28A0092B-C50C-407E-A947-70E740481C1C}">
                <a14:useLocalDpi xmlns:a14="http://schemas.microsoft.com/office/drawing/2010/main" val="0"/>
              </a:ext>
            </a:extLst>
          </a:blip>
          <a:stretch>
            <a:fillRect/>
          </a:stretch>
        </p:blipFill>
        <p:spPr>
          <a:xfrm>
            <a:off x="11018348" y="520876"/>
            <a:ext cx="583411" cy="582025"/>
          </a:xfrm>
          <a:prstGeom prst="rect">
            <a:avLst/>
          </a:prstGeom>
        </p:spPr>
      </p:pic>
      <p:sp>
        <p:nvSpPr>
          <p:cNvPr id="13" name="Rectangle 12"/>
          <p:cNvSpPr/>
          <p:nvPr/>
        </p:nvSpPr>
        <p:spPr>
          <a:xfrm>
            <a:off x="1273728" y="3406129"/>
            <a:ext cx="10737605" cy="1651671"/>
          </a:xfrm>
          <a:prstGeom prst="rect">
            <a:avLst/>
          </a:prstGeom>
        </p:spPr>
        <p:txBody>
          <a:bodyPr wrap="square" lIns="91440" tIns="45720" rIns="91440" bIns="45720" anchor="t">
            <a:spAutoFit/>
          </a:bodyPr>
          <a:lstStyle/>
          <a:p>
            <a:pPr marL="514350" indent="-514350">
              <a:lnSpc>
                <a:spcPct val="150000"/>
              </a:lnSpc>
              <a:buClr>
                <a:srgbClr val="C00000"/>
              </a:buClr>
              <a:buFont typeface="+mj-lt"/>
              <a:buAutoNum type="arabicPeriod"/>
            </a:pPr>
            <a:r>
              <a:rPr lang="de-DE" sz="3600" i="1" dirty="0" smtClean="0">
                <a:solidFill>
                  <a:srgbClr val="222222"/>
                </a:solidFill>
                <a:latin typeface="Arial" panose="020B0604020202020204" pitchFamily="34" charset="0"/>
              </a:rPr>
              <a:t>Eine Methode macht mehr als der Name sagt</a:t>
            </a:r>
          </a:p>
          <a:p>
            <a:pPr marL="514350" indent="-514350">
              <a:lnSpc>
                <a:spcPct val="150000"/>
              </a:lnSpc>
              <a:buClr>
                <a:srgbClr val="C00000"/>
              </a:buClr>
              <a:buFont typeface="+mj-lt"/>
              <a:buAutoNum type="arabicPeriod"/>
            </a:pPr>
            <a:r>
              <a:rPr lang="de-DE" sz="3600" i="1" dirty="0" smtClean="0">
                <a:solidFill>
                  <a:srgbClr val="222222"/>
                </a:solidFill>
                <a:latin typeface="Arial" panose="020B0604020202020204" pitchFamily="34" charset="0"/>
              </a:rPr>
              <a:t>Der Methodenname beinhaltet „</a:t>
            </a:r>
            <a:r>
              <a:rPr lang="de-DE" sz="3600" b="1" i="1" dirty="0" err="1" smtClean="0">
                <a:solidFill>
                  <a:srgbClr val="222222"/>
                </a:solidFill>
                <a:latin typeface="Arial" panose="020B0604020202020204" pitchFamily="34" charset="0"/>
              </a:rPr>
              <a:t>and</a:t>
            </a:r>
            <a:r>
              <a:rPr lang="de-DE" sz="3600" i="1" dirty="0" smtClean="0">
                <a:solidFill>
                  <a:srgbClr val="222222"/>
                </a:solidFill>
                <a:latin typeface="Arial" panose="020B0604020202020204" pitchFamily="34" charset="0"/>
              </a:rPr>
              <a:t>“, „</a:t>
            </a:r>
            <a:r>
              <a:rPr lang="de-DE" sz="3600" b="1" i="1" dirty="0" err="1" smtClean="0">
                <a:solidFill>
                  <a:srgbClr val="222222"/>
                </a:solidFill>
                <a:latin typeface="Arial" panose="020B0604020202020204" pitchFamily="34" charset="0"/>
              </a:rPr>
              <a:t>or</a:t>
            </a:r>
            <a:r>
              <a:rPr lang="de-DE" sz="3600" i="1" dirty="0" smtClean="0">
                <a:solidFill>
                  <a:srgbClr val="222222"/>
                </a:solidFill>
                <a:latin typeface="Arial" panose="020B0604020202020204" pitchFamily="34" charset="0"/>
              </a:rPr>
              <a:t>“, „</a:t>
            </a:r>
            <a:r>
              <a:rPr lang="de-DE" sz="3600" b="1" i="1" dirty="0" err="1" smtClean="0">
                <a:solidFill>
                  <a:srgbClr val="222222"/>
                </a:solidFill>
                <a:latin typeface="Arial" panose="020B0604020202020204" pitchFamily="34" charset="0"/>
              </a:rPr>
              <a:t>if</a:t>
            </a:r>
            <a:r>
              <a:rPr lang="de-DE" sz="3600" i="1" dirty="0" smtClean="0">
                <a:solidFill>
                  <a:srgbClr val="222222"/>
                </a:solidFill>
                <a:latin typeface="Arial" panose="020B0604020202020204" pitchFamily="34" charset="0"/>
              </a:rPr>
              <a:t>“</a:t>
            </a:r>
          </a:p>
        </p:txBody>
      </p:sp>
    </p:spTree>
    <p:extLst>
      <p:ext uri="{BB962C8B-B14F-4D97-AF65-F5344CB8AC3E}">
        <p14:creationId xmlns:p14="http://schemas.microsoft.com/office/powerpoint/2010/main" val="383086795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3">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AT" dirty="0" smtClean="0"/>
              <a:t>Methoden</a:t>
            </a:r>
            <a:br>
              <a:rPr lang="de-AT" dirty="0" smtClean="0"/>
            </a:br>
            <a:r>
              <a:rPr lang="de-AT" dirty="0" err="1" smtClean="0"/>
              <a:t>anti</a:t>
            </a:r>
            <a:r>
              <a:rPr lang="de-AT" dirty="0" smtClean="0"/>
              <a:t/>
            </a:r>
            <a:br>
              <a:rPr lang="de-AT" dirty="0" smtClean="0"/>
            </a:br>
            <a:r>
              <a:rPr lang="de-AT" dirty="0" err="1" smtClean="0"/>
              <a:t>patterns</a:t>
            </a:r>
            <a:r>
              <a:rPr lang="de-AT" dirty="0" smtClean="0"/>
              <a:t/>
            </a:r>
            <a:br>
              <a:rPr lang="de-AT" dirty="0" smtClean="0"/>
            </a:br>
            <a:endParaRPr lang="de-AT" dirty="0"/>
          </a:p>
        </p:txBody>
      </p:sp>
      <p:sp>
        <p:nvSpPr>
          <p:cNvPr id="3" name="Footer Placeholder 2"/>
          <p:cNvSpPr>
            <a:spLocks noGrp="1"/>
          </p:cNvSpPr>
          <p:nvPr>
            <p:ph type="ftr" sz="quarter" idx="16"/>
          </p:nvPr>
        </p:nvSpPr>
        <p:spPr/>
        <p:txBody>
          <a:bodyPr/>
          <a:lstStyle/>
          <a:p>
            <a:r>
              <a:rPr lang="en-US" dirty="0" smtClean="0"/>
              <a:t>Draft| 13.04.2022</a:t>
            </a:r>
            <a:endParaRPr lang="de-AT" dirty="0"/>
          </a:p>
        </p:txBody>
      </p:sp>
      <p:sp>
        <p:nvSpPr>
          <p:cNvPr id="4" name="Slide Number Placeholder 3"/>
          <p:cNvSpPr>
            <a:spLocks noGrp="1"/>
          </p:cNvSpPr>
          <p:nvPr>
            <p:ph type="sldNum" sz="quarter" idx="17"/>
          </p:nvPr>
        </p:nvSpPr>
        <p:spPr/>
        <p:txBody>
          <a:bodyPr/>
          <a:lstStyle/>
          <a:p>
            <a:fld id="{FDD888EF-0BF5-4E37-B0E1-6AF0153DF39B}" type="slidenum">
              <a:rPr lang="de-AT" smtClean="0"/>
              <a:pPr/>
              <a:t>27</a:t>
            </a:fld>
            <a:endParaRPr lang="de-AT" dirty="0"/>
          </a:p>
        </p:txBody>
      </p:sp>
      <p:sp>
        <p:nvSpPr>
          <p:cNvPr id="5" name="Text Placeholder 4"/>
          <p:cNvSpPr>
            <a:spLocks noGrp="1"/>
          </p:cNvSpPr>
          <p:nvPr>
            <p:ph type="body" sz="quarter" idx="19"/>
          </p:nvPr>
        </p:nvSpPr>
        <p:spPr/>
        <p:txBody>
          <a:bodyPr/>
          <a:lstStyle/>
          <a:p>
            <a:r>
              <a:rPr lang="de-AT" dirty="0" smtClean="0"/>
              <a:t>Les- u. </a:t>
            </a:r>
            <a:r>
              <a:rPr lang="de-AT" dirty="0" err="1" smtClean="0"/>
              <a:t>wartbare</a:t>
            </a:r>
            <a:endParaRPr lang="de-AT" dirty="0"/>
          </a:p>
        </p:txBody>
      </p:sp>
      <p:sp>
        <p:nvSpPr>
          <p:cNvPr id="18" name="TextBox 17"/>
          <p:cNvSpPr txBox="1"/>
          <p:nvPr/>
        </p:nvSpPr>
        <p:spPr>
          <a:xfrm>
            <a:off x="10942739" y="4792058"/>
            <a:ext cx="848942" cy="400110"/>
          </a:xfrm>
          <a:prstGeom prst="rect">
            <a:avLst/>
          </a:prstGeom>
          <a:noFill/>
        </p:spPr>
        <p:txBody>
          <a:bodyPr wrap="square" rtlCol="0">
            <a:spAutoFit/>
          </a:bodyPr>
          <a:lstStyle/>
          <a:p>
            <a:r>
              <a:rPr lang="de-AT" sz="2000" b="1" dirty="0" smtClean="0">
                <a:solidFill>
                  <a:schemeClr val="bg1"/>
                </a:solidFill>
              </a:rPr>
              <a:t>3 %</a:t>
            </a:r>
            <a:endParaRPr lang="de-AT" sz="2000" b="1" dirty="0">
              <a:solidFill>
                <a:schemeClr val="bg1"/>
              </a:solidFill>
            </a:endParaRPr>
          </a:p>
        </p:txBody>
      </p:sp>
      <p:pic>
        <p:nvPicPr>
          <p:cNvPr id="16" name="Bild 26" descr="Icon-6.png">
            <a:extLst>
              <a:ext uri="{FF2B5EF4-FFF2-40B4-BE49-F238E27FC236}">
                <a16:creationId xmlns:a16="http://schemas.microsoft.com/office/drawing/2014/main" id="{5247A7B9-19FB-4966-A4E1-3BADFA504DF2}"/>
              </a:ext>
            </a:extLst>
          </p:cNvPr>
          <p:cNvPicPr>
            <a:picLocks noChangeAspect="1"/>
          </p:cNvPicPr>
          <p:nvPr/>
        </p:nvPicPr>
        <p:blipFill>
          <a:blip r:embed="rId3" cstate="hqprint">
            <a:extLst>
              <a:ext uri="{28A0092B-C50C-407E-A947-70E740481C1C}">
                <a14:useLocalDpi xmlns:a14="http://schemas.microsoft.com/office/drawing/2010/main" val="0"/>
              </a:ext>
            </a:extLst>
          </a:blip>
          <a:stretch>
            <a:fillRect/>
          </a:stretch>
        </p:blipFill>
        <p:spPr>
          <a:xfrm>
            <a:off x="11018348" y="520876"/>
            <a:ext cx="583411" cy="582025"/>
          </a:xfrm>
          <a:prstGeom prst="rect">
            <a:avLst/>
          </a:prstGeom>
        </p:spPr>
      </p:pic>
      <p:sp>
        <p:nvSpPr>
          <p:cNvPr id="13" name="Rectangle 12"/>
          <p:cNvSpPr/>
          <p:nvPr/>
        </p:nvSpPr>
        <p:spPr>
          <a:xfrm>
            <a:off x="3788059" y="1701154"/>
            <a:ext cx="8003622" cy="738664"/>
          </a:xfrm>
          <a:prstGeom prst="rect">
            <a:avLst/>
          </a:prstGeom>
        </p:spPr>
        <p:txBody>
          <a:bodyPr wrap="square" lIns="91440" tIns="45720" rIns="91440" bIns="45720" anchor="t">
            <a:spAutoFit/>
          </a:bodyPr>
          <a:lstStyle/>
          <a:p>
            <a:pPr marL="514350" indent="-514350">
              <a:lnSpc>
                <a:spcPct val="150000"/>
              </a:lnSpc>
              <a:buClr>
                <a:srgbClr val="C00000"/>
              </a:buClr>
              <a:buFont typeface="+mj-lt"/>
              <a:buAutoNum type="arabicPeriod"/>
            </a:pPr>
            <a:r>
              <a:rPr lang="de-DE" sz="2800" i="1" dirty="0" smtClean="0">
                <a:solidFill>
                  <a:srgbClr val="222222"/>
                </a:solidFill>
                <a:latin typeface="Arial" panose="020B0604020202020204" pitchFamily="34" charset="0"/>
              </a:rPr>
              <a:t>Eine Methode macht mehr als der Name sagt</a:t>
            </a:r>
          </a:p>
        </p:txBody>
      </p:sp>
      <p:sp>
        <p:nvSpPr>
          <p:cNvPr id="6" name="Rectangle 1"/>
          <p:cNvSpPr>
            <a:spLocks noChangeArrowheads="1"/>
          </p:cNvSpPr>
          <p:nvPr/>
        </p:nvSpPr>
        <p:spPr bwMode="auto">
          <a:xfrm>
            <a:off x="3864259" y="2818092"/>
            <a:ext cx="8003622" cy="2554545"/>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de-DE" altLang="de-DE" sz="2000" b="0" i="0" u="none" strike="noStrike" cap="none" normalizeH="0" baseline="0" dirty="0" err="1" smtClean="0">
                <a:ln>
                  <a:noFill/>
                </a:ln>
                <a:solidFill>
                  <a:srgbClr val="0033B3"/>
                </a:solidFill>
                <a:effectLst/>
                <a:latin typeface="JetBrains Mono"/>
              </a:rPr>
              <a:t>public</a:t>
            </a:r>
            <a:r>
              <a:rPr kumimoji="0" lang="de-DE" altLang="de-DE" sz="2000" b="0" i="0" u="none" strike="noStrike" cap="none" normalizeH="0" baseline="0" dirty="0" smtClean="0">
                <a:ln>
                  <a:noFill/>
                </a:ln>
                <a:solidFill>
                  <a:srgbClr val="0033B3"/>
                </a:solidFill>
                <a:effectLst/>
                <a:latin typeface="JetBrains Mono"/>
              </a:rPr>
              <a:t> </a:t>
            </a:r>
            <a:r>
              <a:rPr kumimoji="0" lang="de-DE" altLang="de-DE" sz="2000" b="0" i="0" u="none" strike="noStrike" cap="none" normalizeH="0" baseline="0" dirty="0" err="1" smtClean="0">
                <a:ln>
                  <a:noFill/>
                </a:ln>
                <a:solidFill>
                  <a:srgbClr val="000000"/>
                </a:solidFill>
                <a:effectLst/>
                <a:latin typeface="JetBrains Mono"/>
              </a:rPr>
              <a:t>LoadCarrier</a:t>
            </a:r>
            <a:r>
              <a:rPr kumimoji="0" lang="de-DE" altLang="de-DE" sz="2000" b="0" i="0" u="none" strike="noStrike" cap="none" normalizeH="0" baseline="0" dirty="0" smtClean="0">
                <a:ln>
                  <a:noFill/>
                </a:ln>
                <a:solidFill>
                  <a:srgbClr val="000000"/>
                </a:solidFill>
                <a:effectLst/>
                <a:latin typeface="JetBrains Mono"/>
              </a:rPr>
              <a:t> </a:t>
            </a:r>
            <a:r>
              <a:rPr kumimoji="0" lang="de-DE" altLang="de-DE" sz="2000" b="0" i="0" u="none" strike="noStrike" cap="none" normalizeH="0" baseline="0" dirty="0" err="1" smtClean="0">
                <a:ln>
                  <a:noFill/>
                </a:ln>
                <a:solidFill>
                  <a:srgbClr val="00627A"/>
                </a:solidFill>
                <a:effectLst/>
                <a:latin typeface="JetBrains Mono"/>
              </a:rPr>
              <a:t>getLoadCarrier</a:t>
            </a:r>
            <a:r>
              <a:rPr kumimoji="0" lang="de-DE" altLang="de-DE" sz="2000" b="0" i="0" u="none" strike="noStrike" cap="none" normalizeH="0" baseline="0" dirty="0" smtClean="0">
                <a:ln>
                  <a:noFill/>
                </a:ln>
                <a:solidFill>
                  <a:srgbClr val="080808"/>
                </a:solidFill>
                <a:effectLst/>
                <a:latin typeface="JetBrains Mono"/>
              </a:rPr>
              <a:t>(</a:t>
            </a:r>
            <a:r>
              <a:rPr kumimoji="0" lang="de-DE" altLang="de-DE" sz="2000" b="0" i="0" u="none" strike="noStrike" cap="none" normalizeH="0" baseline="0" dirty="0" smtClean="0">
                <a:ln>
                  <a:noFill/>
                </a:ln>
                <a:solidFill>
                  <a:srgbClr val="000000"/>
                </a:solidFill>
                <a:effectLst/>
                <a:latin typeface="JetBrains Mono"/>
              </a:rPr>
              <a:t>String </a:t>
            </a:r>
            <a:r>
              <a:rPr kumimoji="0" lang="de-DE" altLang="de-DE" sz="2000" b="0" i="0" u="none" strike="noStrike" cap="none" normalizeH="0" baseline="0" dirty="0" err="1" smtClean="0">
                <a:ln>
                  <a:noFill/>
                </a:ln>
                <a:solidFill>
                  <a:srgbClr val="080808"/>
                </a:solidFill>
                <a:effectLst/>
                <a:latin typeface="JetBrains Mono"/>
              </a:rPr>
              <a:t>LoadCarrierName</a:t>
            </a:r>
            <a:r>
              <a:rPr kumimoji="0" lang="de-DE" altLang="de-DE" sz="2000" b="0" i="0" u="none" strike="noStrike" cap="none" normalizeH="0" baseline="0" dirty="0" smtClean="0">
                <a:ln>
                  <a:noFill/>
                </a:ln>
                <a:solidFill>
                  <a:srgbClr val="080808"/>
                </a:solidFill>
                <a:effectLst/>
                <a:latin typeface="JetBrains Mono"/>
              </a:rPr>
              <a:t>) {</a:t>
            </a:r>
            <a:br>
              <a:rPr kumimoji="0" lang="de-DE" altLang="de-DE" sz="2000" b="0" i="0" u="none" strike="noStrike" cap="none" normalizeH="0" baseline="0" dirty="0" smtClean="0">
                <a:ln>
                  <a:noFill/>
                </a:ln>
                <a:solidFill>
                  <a:srgbClr val="080808"/>
                </a:solidFill>
                <a:effectLst/>
                <a:latin typeface="JetBrains Mono"/>
              </a:rPr>
            </a:br>
            <a:r>
              <a:rPr kumimoji="0" lang="de-DE" altLang="de-DE" sz="2000" b="0" i="0" u="none" strike="noStrike" cap="none" normalizeH="0" baseline="0" dirty="0" smtClean="0">
                <a:ln>
                  <a:noFill/>
                </a:ln>
                <a:solidFill>
                  <a:srgbClr val="080808"/>
                </a:solidFill>
                <a:effectLst/>
                <a:latin typeface="JetBrains Mono"/>
              </a:rPr>
              <a:t>    </a:t>
            </a:r>
            <a:r>
              <a:rPr kumimoji="0" lang="de-DE" altLang="de-DE" sz="2000" b="0" i="0" u="none" strike="noStrike" cap="none" normalizeH="0" baseline="0" dirty="0" err="1" smtClean="0">
                <a:ln>
                  <a:noFill/>
                </a:ln>
                <a:solidFill>
                  <a:srgbClr val="0033B3"/>
                </a:solidFill>
                <a:effectLst/>
                <a:latin typeface="JetBrains Mono"/>
              </a:rPr>
              <a:t>if</a:t>
            </a:r>
            <a:r>
              <a:rPr kumimoji="0" lang="de-DE" altLang="de-DE" sz="2000" b="0" i="0" u="none" strike="noStrike" cap="none" normalizeH="0" baseline="0" dirty="0" smtClean="0">
                <a:ln>
                  <a:noFill/>
                </a:ln>
                <a:solidFill>
                  <a:srgbClr val="0033B3"/>
                </a:solidFill>
                <a:effectLst/>
                <a:latin typeface="JetBrains Mono"/>
              </a:rPr>
              <a:t> </a:t>
            </a:r>
            <a:r>
              <a:rPr kumimoji="0" lang="de-DE" altLang="de-DE" sz="2000" b="0" i="0" u="none" strike="noStrike" cap="none" normalizeH="0" baseline="0" dirty="0" smtClean="0">
                <a:ln>
                  <a:noFill/>
                </a:ln>
                <a:solidFill>
                  <a:srgbClr val="080808"/>
                </a:solidFill>
                <a:effectLst/>
                <a:latin typeface="JetBrains Mono"/>
              </a:rPr>
              <a:t>(</a:t>
            </a:r>
            <a:r>
              <a:rPr kumimoji="0" lang="de-DE" altLang="de-DE" sz="2000" b="0" i="0" u="none" strike="noStrike" cap="none" normalizeH="0" baseline="0" dirty="0" err="1" smtClean="0">
                <a:ln>
                  <a:noFill/>
                </a:ln>
                <a:solidFill>
                  <a:srgbClr val="080808"/>
                </a:solidFill>
                <a:effectLst/>
                <a:latin typeface="JetBrains Mono"/>
              </a:rPr>
              <a:t>LoadCarrierName.isEmpty</a:t>
            </a:r>
            <a:r>
              <a:rPr kumimoji="0" lang="de-DE" altLang="de-DE" sz="2000" b="0" i="0" u="none" strike="noStrike" cap="none" normalizeH="0" baseline="0" dirty="0" smtClean="0">
                <a:ln>
                  <a:noFill/>
                </a:ln>
                <a:solidFill>
                  <a:srgbClr val="080808"/>
                </a:solidFill>
                <a:effectLst/>
                <a:latin typeface="JetBrains Mono"/>
              </a:rPr>
              <a:t>())</a:t>
            </a:r>
            <a:br>
              <a:rPr kumimoji="0" lang="de-DE" altLang="de-DE" sz="2000" b="0" i="0" u="none" strike="noStrike" cap="none" normalizeH="0" baseline="0" dirty="0" smtClean="0">
                <a:ln>
                  <a:noFill/>
                </a:ln>
                <a:solidFill>
                  <a:srgbClr val="080808"/>
                </a:solidFill>
                <a:effectLst/>
                <a:latin typeface="JetBrains Mono"/>
              </a:rPr>
            </a:br>
            <a:r>
              <a:rPr kumimoji="0" lang="de-DE" altLang="de-DE" sz="2000" b="0" i="0" u="none" strike="noStrike" cap="none" normalizeH="0" baseline="0" dirty="0" smtClean="0">
                <a:ln>
                  <a:noFill/>
                </a:ln>
                <a:solidFill>
                  <a:srgbClr val="080808"/>
                </a:solidFill>
                <a:effectLst/>
                <a:latin typeface="JetBrains Mono"/>
              </a:rPr>
              <a:t>    {</a:t>
            </a:r>
            <a:br>
              <a:rPr kumimoji="0" lang="de-DE" altLang="de-DE" sz="2000" b="0" i="0" u="none" strike="noStrike" cap="none" normalizeH="0" baseline="0" dirty="0" smtClean="0">
                <a:ln>
                  <a:noFill/>
                </a:ln>
                <a:solidFill>
                  <a:srgbClr val="080808"/>
                </a:solidFill>
                <a:effectLst/>
                <a:latin typeface="JetBrains Mono"/>
              </a:rPr>
            </a:br>
            <a:r>
              <a:rPr kumimoji="0" lang="de-DE" altLang="de-DE" sz="2000" b="0" i="0" u="none" strike="noStrike" cap="none" normalizeH="0" baseline="0" dirty="0" smtClean="0">
                <a:ln>
                  <a:noFill/>
                </a:ln>
                <a:solidFill>
                  <a:srgbClr val="080808"/>
                </a:solidFill>
                <a:effectLst/>
                <a:latin typeface="JetBrains Mono"/>
              </a:rPr>
              <a:t>        </a:t>
            </a:r>
            <a:r>
              <a:rPr kumimoji="0" lang="de-DE" altLang="de-DE" sz="2000" b="0" i="0" u="none" strike="noStrike" cap="none" normalizeH="0" baseline="0" dirty="0" err="1" smtClean="0">
                <a:ln>
                  <a:noFill/>
                </a:ln>
                <a:solidFill>
                  <a:srgbClr val="0033B3"/>
                </a:solidFill>
                <a:effectLst/>
                <a:latin typeface="JetBrains Mono"/>
              </a:rPr>
              <a:t>return</a:t>
            </a:r>
            <a:r>
              <a:rPr kumimoji="0" lang="de-DE" altLang="de-DE" sz="2000" b="0" i="0" u="none" strike="noStrike" cap="none" normalizeH="0" baseline="0" dirty="0" smtClean="0">
                <a:ln>
                  <a:noFill/>
                </a:ln>
                <a:solidFill>
                  <a:srgbClr val="0033B3"/>
                </a:solidFill>
                <a:effectLst/>
                <a:latin typeface="JetBrains Mono"/>
              </a:rPr>
              <a:t> </a:t>
            </a:r>
            <a:r>
              <a:rPr kumimoji="0" lang="de-DE" altLang="de-DE" sz="2000" b="0" i="0" u="none" strike="noStrike" cap="none" normalizeH="0" baseline="0" dirty="0" err="1" smtClean="0">
                <a:ln>
                  <a:noFill/>
                </a:ln>
                <a:solidFill>
                  <a:srgbClr val="0033B3"/>
                </a:solidFill>
                <a:effectLst/>
                <a:latin typeface="JetBrains Mono"/>
              </a:rPr>
              <a:t>new</a:t>
            </a:r>
            <a:r>
              <a:rPr kumimoji="0" lang="de-DE" altLang="de-DE" sz="2000" b="0" i="0" u="none" strike="noStrike" cap="none" normalizeH="0" baseline="0" dirty="0" smtClean="0">
                <a:ln>
                  <a:noFill/>
                </a:ln>
                <a:solidFill>
                  <a:srgbClr val="0033B3"/>
                </a:solidFill>
                <a:effectLst/>
                <a:latin typeface="JetBrains Mono"/>
              </a:rPr>
              <a:t> </a:t>
            </a:r>
            <a:r>
              <a:rPr kumimoji="0" lang="de-DE" altLang="de-DE" sz="2000" b="0" i="0" u="none" strike="noStrike" cap="none" normalizeH="0" baseline="0" dirty="0" err="1" smtClean="0">
                <a:ln>
                  <a:noFill/>
                </a:ln>
                <a:solidFill>
                  <a:srgbClr val="080808"/>
                </a:solidFill>
                <a:effectLst/>
                <a:latin typeface="JetBrains Mono"/>
              </a:rPr>
              <a:t>LoadCarrier</a:t>
            </a:r>
            <a:r>
              <a:rPr kumimoji="0" lang="de-DE" altLang="de-DE" sz="2000" b="0" i="0" u="none" strike="noStrike" cap="none" normalizeH="0" baseline="0" dirty="0" smtClean="0">
                <a:ln>
                  <a:noFill/>
                </a:ln>
                <a:solidFill>
                  <a:srgbClr val="080808"/>
                </a:solidFill>
                <a:effectLst/>
                <a:latin typeface="JetBrains Mono"/>
              </a:rPr>
              <a:t>(</a:t>
            </a:r>
            <a:r>
              <a:rPr kumimoji="0" lang="de-DE" altLang="de-DE" sz="2000" b="0" i="0" u="none" strike="noStrike" cap="none" normalizeH="0" baseline="0" dirty="0" smtClean="0">
                <a:ln>
                  <a:noFill/>
                </a:ln>
                <a:solidFill>
                  <a:srgbClr val="067D17"/>
                </a:solidFill>
                <a:effectLst/>
                <a:latin typeface="JetBrains Mono"/>
              </a:rPr>
              <a:t>"</a:t>
            </a:r>
            <a:r>
              <a:rPr kumimoji="0" lang="de-DE" altLang="de-DE" sz="2000" b="0" i="0" u="none" strike="noStrike" cap="none" normalizeH="0" baseline="0" dirty="0" err="1" smtClean="0">
                <a:ln>
                  <a:noFill/>
                </a:ln>
                <a:solidFill>
                  <a:srgbClr val="067D17"/>
                </a:solidFill>
                <a:effectLst/>
                <a:latin typeface="JetBrains Mono"/>
              </a:rPr>
              <a:t>Dummyname</a:t>
            </a:r>
            <a:r>
              <a:rPr kumimoji="0" lang="de-DE" altLang="de-DE" sz="2000" b="0" i="0" u="none" strike="noStrike" cap="none" normalizeH="0" baseline="0" dirty="0" smtClean="0">
                <a:ln>
                  <a:noFill/>
                </a:ln>
                <a:solidFill>
                  <a:srgbClr val="067D17"/>
                </a:solidFill>
                <a:effectLst/>
                <a:latin typeface="JetBrains Mono"/>
              </a:rPr>
              <a:t>"</a:t>
            </a:r>
            <a:r>
              <a:rPr kumimoji="0" lang="de-DE" altLang="de-DE" sz="2000" b="0" i="0" u="none" strike="noStrike" cap="none" normalizeH="0" baseline="0" dirty="0" smtClean="0">
                <a:ln>
                  <a:noFill/>
                </a:ln>
                <a:solidFill>
                  <a:srgbClr val="080808"/>
                </a:solidFill>
                <a:effectLst/>
                <a:latin typeface="JetBrains Mono"/>
              </a:rPr>
              <a:t>);</a:t>
            </a:r>
            <a:br>
              <a:rPr kumimoji="0" lang="de-DE" altLang="de-DE" sz="2000" b="0" i="0" u="none" strike="noStrike" cap="none" normalizeH="0" baseline="0" dirty="0" smtClean="0">
                <a:ln>
                  <a:noFill/>
                </a:ln>
                <a:solidFill>
                  <a:srgbClr val="080808"/>
                </a:solidFill>
                <a:effectLst/>
                <a:latin typeface="JetBrains Mono"/>
              </a:rPr>
            </a:br>
            <a:r>
              <a:rPr kumimoji="0" lang="de-DE" altLang="de-DE" sz="2000" b="0" i="0" u="none" strike="noStrike" cap="none" normalizeH="0" baseline="0" dirty="0" smtClean="0">
                <a:ln>
                  <a:noFill/>
                </a:ln>
                <a:solidFill>
                  <a:srgbClr val="080808"/>
                </a:solidFill>
                <a:effectLst/>
                <a:latin typeface="JetBrains Mono"/>
              </a:rPr>
              <a:t>    }</a:t>
            </a:r>
            <a:br>
              <a:rPr kumimoji="0" lang="de-DE" altLang="de-DE" sz="2000" b="0" i="0" u="none" strike="noStrike" cap="none" normalizeH="0" baseline="0" dirty="0" smtClean="0">
                <a:ln>
                  <a:noFill/>
                </a:ln>
                <a:solidFill>
                  <a:srgbClr val="080808"/>
                </a:solidFill>
                <a:effectLst/>
                <a:latin typeface="JetBrains Mono"/>
              </a:rPr>
            </a:br>
            <a:r>
              <a:rPr kumimoji="0" lang="de-DE" altLang="de-DE" sz="2000" b="0" i="0" u="none" strike="noStrike" cap="none" normalizeH="0" baseline="0" dirty="0" smtClean="0">
                <a:ln>
                  <a:noFill/>
                </a:ln>
                <a:solidFill>
                  <a:srgbClr val="080808"/>
                </a:solidFill>
                <a:effectLst/>
                <a:latin typeface="JetBrains Mono"/>
              </a:rPr>
              <a:t>    </a:t>
            </a:r>
            <a:br>
              <a:rPr kumimoji="0" lang="de-DE" altLang="de-DE" sz="2000" b="0" i="0" u="none" strike="noStrike" cap="none" normalizeH="0" baseline="0" dirty="0" smtClean="0">
                <a:ln>
                  <a:noFill/>
                </a:ln>
                <a:solidFill>
                  <a:srgbClr val="080808"/>
                </a:solidFill>
                <a:effectLst/>
                <a:latin typeface="JetBrains Mono"/>
              </a:rPr>
            </a:br>
            <a:r>
              <a:rPr kumimoji="0" lang="de-DE" altLang="de-DE" sz="2000" b="0" i="0" u="none" strike="noStrike" cap="none" normalizeH="0" baseline="0" dirty="0" smtClean="0">
                <a:ln>
                  <a:noFill/>
                </a:ln>
                <a:solidFill>
                  <a:srgbClr val="080808"/>
                </a:solidFill>
                <a:effectLst/>
                <a:latin typeface="JetBrains Mono"/>
              </a:rPr>
              <a:t>    </a:t>
            </a:r>
            <a:r>
              <a:rPr kumimoji="0" lang="de-DE" altLang="de-DE" sz="2000" b="0" i="0" u="none" strike="noStrike" cap="none" normalizeH="0" baseline="0" dirty="0" err="1" smtClean="0">
                <a:ln>
                  <a:noFill/>
                </a:ln>
                <a:solidFill>
                  <a:srgbClr val="0033B3"/>
                </a:solidFill>
                <a:effectLst/>
                <a:latin typeface="JetBrains Mono"/>
              </a:rPr>
              <a:t>return</a:t>
            </a:r>
            <a:r>
              <a:rPr kumimoji="0" lang="de-DE" altLang="de-DE" sz="2000" b="0" i="0" u="none" strike="noStrike" cap="none" normalizeH="0" baseline="0" dirty="0" smtClean="0">
                <a:ln>
                  <a:noFill/>
                </a:ln>
                <a:solidFill>
                  <a:srgbClr val="0033B3"/>
                </a:solidFill>
                <a:effectLst/>
                <a:latin typeface="JetBrains Mono"/>
              </a:rPr>
              <a:t> </a:t>
            </a:r>
            <a:r>
              <a:rPr kumimoji="0" lang="de-DE" altLang="de-DE" sz="2000" b="0" i="0" u="none" strike="noStrike" cap="none" normalizeH="0" baseline="0" dirty="0" err="1" smtClean="0">
                <a:ln>
                  <a:noFill/>
                </a:ln>
                <a:solidFill>
                  <a:srgbClr val="080808"/>
                </a:solidFill>
                <a:effectLst/>
                <a:latin typeface="JetBrains Mono"/>
              </a:rPr>
              <a:t>loadCarrier</a:t>
            </a:r>
            <a:r>
              <a:rPr kumimoji="0" lang="de-DE" altLang="de-DE" sz="2000" b="0" i="0" u="none" strike="noStrike" cap="none" normalizeH="0" baseline="0" dirty="0" smtClean="0">
                <a:ln>
                  <a:noFill/>
                </a:ln>
                <a:solidFill>
                  <a:srgbClr val="080808"/>
                </a:solidFill>
                <a:effectLst/>
                <a:latin typeface="JetBrains Mono"/>
              </a:rPr>
              <a:t>;</a:t>
            </a:r>
            <a:br>
              <a:rPr kumimoji="0" lang="de-DE" altLang="de-DE" sz="2000" b="0" i="0" u="none" strike="noStrike" cap="none" normalizeH="0" baseline="0" dirty="0" smtClean="0">
                <a:ln>
                  <a:noFill/>
                </a:ln>
                <a:solidFill>
                  <a:srgbClr val="080808"/>
                </a:solidFill>
                <a:effectLst/>
                <a:latin typeface="JetBrains Mono"/>
              </a:rPr>
            </a:br>
            <a:r>
              <a:rPr kumimoji="0" lang="de-DE" altLang="de-DE" sz="2000" b="0" i="0" u="none" strike="noStrike" cap="none" normalizeH="0" baseline="0" dirty="0" smtClean="0">
                <a:ln>
                  <a:noFill/>
                </a:ln>
                <a:solidFill>
                  <a:srgbClr val="080808"/>
                </a:solidFill>
                <a:effectLst/>
                <a:latin typeface="JetBrains Mono"/>
              </a:rPr>
              <a:t>}</a:t>
            </a:r>
            <a:endParaRPr kumimoji="0" lang="de-DE" altLang="de-DE" sz="4400" b="0" i="0" u="none" strike="noStrike" cap="none" normalizeH="0" baseline="0" dirty="0" smtClean="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238171861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13">
                                            <p:txEl>
                                              <p:pRg st="0" end="0"/>
                                            </p:txEl>
                                          </p:spTgt>
                                        </p:tgtEl>
                                        <p:attrNameLst>
                                          <p:attrName>style.visibility</p:attrName>
                                        </p:attrNameLst>
                                      </p:cBhvr>
                                      <p:to>
                                        <p:strVal val="visible"/>
                                      </p:to>
                                    </p:set>
                                    <p:anim calcmode="lin" valueType="num">
                                      <p:cBhvr additive="base">
                                        <p:cTn id="7" dur="500" fill="hold"/>
                                        <p:tgtEl>
                                          <p:spTgt spid="1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1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AT" dirty="0" smtClean="0"/>
              <a:t>Methoden</a:t>
            </a:r>
            <a:br>
              <a:rPr lang="de-AT" dirty="0" smtClean="0"/>
            </a:br>
            <a:r>
              <a:rPr lang="de-AT" dirty="0" err="1" smtClean="0"/>
              <a:t>anti</a:t>
            </a:r>
            <a:r>
              <a:rPr lang="de-AT" dirty="0" smtClean="0"/>
              <a:t/>
            </a:r>
            <a:br>
              <a:rPr lang="de-AT" dirty="0" smtClean="0"/>
            </a:br>
            <a:r>
              <a:rPr lang="de-AT" dirty="0" err="1" smtClean="0"/>
              <a:t>patterns</a:t>
            </a:r>
            <a:r>
              <a:rPr lang="de-AT" dirty="0" smtClean="0"/>
              <a:t/>
            </a:r>
            <a:br>
              <a:rPr lang="de-AT" dirty="0" smtClean="0"/>
            </a:br>
            <a:endParaRPr lang="de-AT" dirty="0"/>
          </a:p>
        </p:txBody>
      </p:sp>
      <p:sp>
        <p:nvSpPr>
          <p:cNvPr id="3" name="Footer Placeholder 2"/>
          <p:cNvSpPr>
            <a:spLocks noGrp="1"/>
          </p:cNvSpPr>
          <p:nvPr>
            <p:ph type="ftr" sz="quarter" idx="16"/>
          </p:nvPr>
        </p:nvSpPr>
        <p:spPr/>
        <p:txBody>
          <a:bodyPr/>
          <a:lstStyle/>
          <a:p>
            <a:r>
              <a:rPr lang="en-US" dirty="0" smtClean="0"/>
              <a:t>Draft| 13.04.2022</a:t>
            </a:r>
            <a:endParaRPr lang="de-AT" dirty="0"/>
          </a:p>
        </p:txBody>
      </p:sp>
      <p:sp>
        <p:nvSpPr>
          <p:cNvPr id="4" name="Slide Number Placeholder 3"/>
          <p:cNvSpPr>
            <a:spLocks noGrp="1"/>
          </p:cNvSpPr>
          <p:nvPr>
            <p:ph type="sldNum" sz="quarter" idx="17"/>
          </p:nvPr>
        </p:nvSpPr>
        <p:spPr/>
        <p:txBody>
          <a:bodyPr/>
          <a:lstStyle/>
          <a:p>
            <a:fld id="{FDD888EF-0BF5-4E37-B0E1-6AF0153DF39B}" type="slidenum">
              <a:rPr lang="de-AT" smtClean="0"/>
              <a:pPr/>
              <a:t>28</a:t>
            </a:fld>
            <a:endParaRPr lang="de-AT" dirty="0"/>
          </a:p>
        </p:txBody>
      </p:sp>
      <p:sp>
        <p:nvSpPr>
          <p:cNvPr id="5" name="Text Placeholder 4"/>
          <p:cNvSpPr>
            <a:spLocks noGrp="1"/>
          </p:cNvSpPr>
          <p:nvPr>
            <p:ph type="body" sz="quarter" idx="19"/>
          </p:nvPr>
        </p:nvSpPr>
        <p:spPr/>
        <p:txBody>
          <a:bodyPr/>
          <a:lstStyle/>
          <a:p>
            <a:r>
              <a:rPr lang="de-AT" dirty="0" smtClean="0"/>
              <a:t>Les- u. </a:t>
            </a:r>
            <a:r>
              <a:rPr lang="de-AT" dirty="0" err="1" smtClean="0"/>
              <a:t>wartbare</a:t>
            </a:r>
            <a:endParaRPr lang="de-AT" dirty="0"/>
          </a:p>
        </p:txBody>
      </p:sp>
      <p:sp>
        <p:nvSpPr>
          <p:cNvPr id="18" name="TextBox 17"/>
          <p:cNvSpPr txBox="1"/>
          <p:nvPr/>
        </p:nvSpPr>
        <p:spPr>
          <a:xfrm>
            <a:off x="10942739" y="4792058"/>
            <a:ext cx="848942" cy="400110"/>
          </a:xfrm>
          <a:prstGeom prst="rect">
            <a:avLst/>
          </a:prstGeom>
          <a:noFill/>
        </p:spPr>
        <p:txBody>
          <a:bodyPr wrap="square" rtlCol="0">
            <a:spAutoFit/>
          </a:bodyPr>
          <a:lstStyle/>
          <a:p>
            <a:r>
              <a:rPr lang="de-AT" sz="2000" b="1" dirty="0" smtClean="0">
                <a:solidFill>
                  <a:schemeClr val="bg1"/>
                </a:solidFill>
              </a:rPr>
              <a:t>3 %</a:t>
            </a:r>
            <a:endParaRPr lang="de-AT" sz="2000" b="1" dirty="0">
              <a:solidFill>
                <a:schemeClr val="bg1"/>
              </a:solidFill>
            </a:endParaRPr>
          </a:p>
        </p:txBody>
      </p:sp>
      <p:pic>
        <p:nvPicPr>
          <p:cNvPr id="16" name="Bild 26" descr="Icon-6.png">
            <a:extLst>
              <a:ext uri="{FF2B5EF4-FFF2-40B4-BE49-F238E27FC236}">
                <a16:creationId xmlns:a16="http://schemas.microsoft.com/office/drawing/2014/main" id="{5247A7B9-19FB-4966-A4E1-3BADFA504DF2}"/>
              </a:ext>
            </a:extLst>
          </p:cNvPr>
          <p:cNvPicPr>
            <a:picLocks noChangeAspect="1"/>
          </p:cNvPicPr>
          <p:nvPr/>
        </p:nvPicPr>
        <p:blipFill>
          <a:blip r:embed="rId3" cstate="hqprint">
            <a:extLst>
              <a:ext uri="{28A0092B-C50C-407E-A947-70E740481C1C}">
                <a14:useLocalDpi xmlns:a14="http://schemas.microsoft.com/office/drawing/2010/main" val="0"/>
              </a:ext>
            </a:extLst>
          </a:blip>
          <a:stretch>
            <a:fillRect/>
          </a:stretch>
        </p:blipFill>
        <p:spPr>
          <a:xfrm>
            <a:off x="11018348" y="520876"/>
            <a:ext cx="583411" cy="582025"/>
          </a:xfrm>
          <a:prstGeom prst="rect">
            <a:avLst/>
          </a:prstGeom>
        </p:spPr>
      </p:pic>
      <p:sp>
        <p:nvSpPr>
          <p:cNvPr id="13" name="Rectangle 12"/>
          <p:cNvSpPr/>
          <p:nvPr/>
        </p:nvSpPr>
        <p:spPr>
          <a:xfrm>
            <a:off x="3788059" y="1701154"/>
            <a:ext cx="8003622" cy="658835"/>
          </a:xfrm>
          <a:prstGeom prst="rect">
            <a:avLst/>
          </a:prstGeom>
        </p:spPr>
        <p:txBody>
          <a:bodyPr wrap="square" lIns="91440" tIns="45720" rIns="91440" bIns="45720" anchor="t">
            <a:spAutoFit/>
          </a:bodyPr>
          <a:lstStyle/>
          <a:p>
            <a:pPr marL="514350" indent="-514350">
              <a:lnSpc>
                <a:spcPct val="150000"/>
              </a:lnSpc>
              <a:buClr>
                <a:srgbClr val="C00000"/>
              </a:buClr>
              <a:buFont typeface="+mj-lt"/>
              <a:buAutoNum type="arabicPeriod" startAt="2"/>
            </a:pPr>
            <a:r>
              <a:rPr lang="de-DE" sz="2800" i="1" dirty="0">
                <a:solidFill>
                  <a:srgbClr val="222222"/>
                </a:solidFill>
                <a:latin typeface="Arial" panose="020B0604020202020204" pitchFamily="34" charset="0"/>
              </a:rPr>
              <a:t>Der Methodenname beinhaltet „</a:t>
            </a:r>
            <a:r>
              <a:rPr lang="de-DE" sz="2800" b="1" i="1" dirty="0" err="1">
                <a:solidFill>
                  <a:srgbClr val="222222"/>
                </a:solidFill>
                <a:latin typeface="Arial" panose="020B0604020202020204" pitchFamily="34" charset="0"/>
              </a:rPr>
              <a:t>and</a:t>
            </a:r>
            <a:r>
              <a:rPr lang="de-DE" sz="2800" i="1" dirty="0">
                <a:solidFill>
                  <a:srgbClr val="222222"/>
                </a:solidFill>
                <a:latin typeface="Arial" panose="020B0604020202020204" pitchFamily="34" charset="0"/>
              </a:rPr>
              <a:t>“, „</a:t>
            </a:r>
            <a:r>
              <a:rPr lang="de-DE" sz="2800" b="1" i="1" dirty="0" err="1">
                <a:solidFill>
                  <a:srgbClr val="222222"/>
                </a:solidFill>
                <a:latin typeface="Arial" panose="020B0604020202020204" pitchFamily="34" charset="0"/>
              </a:rPr>
              <a:t>or</a:t>
            </a:r>
            <a:r>
              <a:rPr lang="de-DE" sz="2800" i="1" dirty="0">
                <a:solidFill>
                  <a:srgbClr val="222222"/>
                </a:solidFill>
                <a:latin typeface="Arial" panose="020B0604020202020204" pitchFamily="34" charset="0"/>
              </a:rPr>
              <a:t>“, „</a:t>
            </a:r>
            <a:r>
              <a:rPr lang="de-DE" sz="2800" b="1" i="1" dirty="0" err="1">
                <a:solidFill>
                  <a:srgbClr val="222222"/>
                </a:solidFill>
                <a:latin typeface="Arial" panose="020B0604020202020204" pitchFamily="34" charset="0"/>
              </a:rPr>
              <a:t>if</a:t>
            </a:r>
            <a:r>
              <a:rPr lang="de-DE" sz="2800" i="1" dirty="0">
                <a:solidFill>
                  <a:srgbClr val="222222"/>
                </a:solidFill>
                <a:latin typeface="Arial" panose="020B0604020202020204" pitchFamily="34" charset="0"/>
              </a:rPr>
              <a:t>“</a:t>
            </a:r>
          </a:p>
        </p:txBody>
      </p:sp>
      <p:sp>
        <p:nvSpPr>
          <p:cNvPr id="6" name="Rectangle 1"/>
          <p:cNvSpPr>
            <a:spLocks noChangeArrowheads="1"/>
          </p:cNvSpPr>
          <p:nvPr/>
        </p:nvSpPr>
        <p:spPr bwMode="auto">
          <a:xfrm>
            <a:off x="949609" y="4003546"/>
            <a:ext cx="4765391" cy="1938992"/>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de-DE" altLang="de-DE" sz="2000" b="0" i="0" u="none" strike="noStrike" cap="none" normalizeH="0" baseline="0" dirty="0" err="1" smtClean="0">
                <a:ln>
                  <a:noFill/>
                </a:ln>
                <a:solidFill>
                  <a:srgbClr val="0033B3"/>
                </a:solidFill>
                <a:effectLst/>
                <a:latin typeface="JetBrains Mono"/>
              </a:rPr>
              <a:t>public</a:t>
            </a:r>
            <a:r>
              <a:rPr kumimoji="0" lang="de-DE" altLang="de-DE" sz="2000" b="0" i="0" u="none" strike="noStrike" cap="none" normalizeH="0" baseline="0" dirty="0" smtClean="0">
                <a:ln>
                  <a:noFill/>
                </a:ln>
                <a:solidFill>
                  <a:srgbClr val="0033B3"/>
                </a:solidFill>
                <a:effectLst/>
                <a:latin typeface="JetBrains Mono"/>
              </a:rPr>
              <a:t> </a:t>
            </a:r>
            <a:r>
              <a:rPr lang="de-DE" altLang="de-DE" sz="2000" dirty="0" err="1">
                <a:solidFill>
                  <a:srgbClr val="0033B3"/>
                </a:solidFill>
                <a:latin typeface="JetBrains Mono"/>
              </a:rPr>
              <a:t>OrderData</a:t>
            </a:r>
            <a:r>
              <a:rPr kumimoji="0" lang="de-DE" altLang="de-DE" sz="2000" b="0" i="0" u="none" strike="noStrike" cap="none" normalizeH="0" baseline="0" dirty="0" smtClean="0">
                <a:ln>
                  <a:noFill/>
                </a:ln>
                <a:solidFill>
                  <a:srgbClr val="000000"/>
                </a:solidFill>
                <a:effectLst/>
                <a:latin typeface="JetBrains Mono"/>
              </a:rPr>
              <a:t> </a:t>
            </a:r>
            <a:r>
              <a:rPr kumimoji="0" lang="de-DE" altLang="de-DE" sz="2000" b="0" i="0" u="none" strike="noStrike" cap="none" normalizeH="0" baseline="0" dirty="0" err="1" smtClean="0">
                <a:ln>
                  <a:noFill/>
                </a:ln>
                <a:solidFill>
                  <a:srgbClr val="00627A"/>
                </a:solidFill>
                <a:effectLst/>
                <a:latin typeface="JetBrains Mono"/>
              </a:rPr>
              <a:t>getOrderData</a:t>
            </a:r>
            <a:r>
              <a:rPr kumimoji="0" lang="de-DE" altLang="de-DE" sz="2000" b="0" i="0" u="none" strike="noStrike" cap="none" normalizeH="0" baseline="0" dirty="0" smtClean="0">
                <a:ln>
                  <a:noFill/>
                </a:ln>
                <a:solidFill>
                  <a:srgbClr val="080808"/>
                </a:solidFill>
                <a:effectLst/>
                <a:latin typeface="JetBrains Mono"/>
              </a:rPr>
              <a:t>() {</a:t>
            </a:r>
            <a:br>
              <a:rPr kumimoji="0" lang="de-DE" altLang="de-DE" sz="2000" b="0" i="0" u="none" strike="noStrike" cap="none" normalizeH="0" baseline="0" dirty="0" smtClean="0">
                <a:ln>
                  <a:noFill/>
                </a:ln>
                <a:solidFill>
                  <a:srgbClr val="080808"/>
                </a:solidFill>
                <a:effectLst/>
                <a:latin typeface="JetBrains Mono"/>
              </a:rPr>
            </a:br>
            <a:r>
              <a:rPr kumimoji="0" lang="de-DE" altLang="de-DE" sz="2000" b="0" i="0" u="none" strike="noStrike" cap="none" normalizeH="0" baseline="0" dirty="0" smtClean="0">
                <a:ln>
                  <a:noFill/>
                </a:ln>
                <a:solidFill>
                  <a:srgbClr val="080808"/>
                </a:solidFill>
                <a:effectLst/>
                <a:latin typeface="JetBrains Mono"/>
              </a:rPr>
              <a:t>    </a:t>
            </a:r>
            <a:r>
              <a:rPr kumimoji="0" lang="de-DE" altLang="de-DE" sz="2000" b="0" i="0" u="none" strike="noStrike" cap="none" normalizeH="0" baseline="0" dirty="0" smtClean="0">
                <a:ln>
                  <a:noFill/>
                </a:ln>
                <a:solidFill>
                  <a:schemeClr val="bg2">
                    <a:lumMod val="75000"/>
                  </a:schemeClr>
                </a:solidFill>
                <a:effectLst/>
                <a:latin typeface="JetBrains Mono"/>
              </a:rPr>
              <a:t>// </a:t>
            </a:r>
            <a:r>
              <a:rPr kumimoji="0" lang="de-DE" altLang="de-DE" sz="2000" b="0" i="0" u="none" strike="noStrike" cap="none" normalizeH="0" baseline="0" dirty="0" err="1" smtClean="0">
                <a:ln>
                  <a:noFill/>
                </a:ln>
                <a:solidFill>
                  <a:schemeClr val="bg2">
                    <a:lumMod val="75000"/>
                  </a:schemeClr>
                </a:solidFill>
                <a:effectLst/>
                <a:latin typeface="JetBrains Mono"/>
              </a:rPr>
              <a:t>query</a:t>
            </a:r>
            <a:r>
              <a:rPr kumimoji="0" lang="de-DE" altLang="de-DE" sz="2000" b="0" i="0" u="none" strike="noStrike" cap="none" normalizeH="0" baseline="0" dirty="0" smtClean="0">
                <a:ln>
                  <a:noFill/>
                </a:ln>
                <a:solidFill>
                  <a:schemeClr val="bg2">
                    <a:lumMod val="75000"/>
                  </a:schemeClr>
                </a:solidFill>
                <a:effectLst/>
                <a:latin typeface="JetBrains Mono"/>
              </a:rPr>
              <a:t> DB</a:t>
            </a:r>
          </a:p>
          <a:p>
            <a:pPr marL="0" marR="0" lvl="0" indent="0" algn="l" defTabSz="914400" rtl="0" eaLnBrk="0" fontAlgn="base" latinLnBrk="0" hangingPunct="0">
              <a:lnSpc>
                <a:spcPct val="100000"/>
              </a:lnSpc>
              <a:spcBef>
                <a:spcPct val="0"/>
              </a:spcBef>
              <a:spcAft>
                <a:spcPct val="0"/>
              </a:spcAft>
              <a:buClrTx/>
              <a:buSzTx/>
              <a:buFontTx/>
              <a:buNone/>
              <a:tabLst/>
            </a:pPr>
            <a:r>
              <a:rPr lang="de-DE" altLang="de-DE" sz="2000" dirty="0">
                <a:solidFill>
                  <a:schemeClr val="bg2">
                    <a:lumMod val="75000"/>
                  </a:schemeClr>
                </a:solidFill>
                <a:latin typeface="JetBrains Mono"/>
              </a:rPr>
              <a:t> </a:t>
            </a:r>
            <a:r>
              <a:rPr lang="de-DE" altLang="de-DE" sz="2000" dirty="0" smtClean="0">
                <a:solidFill>
                  <a:schemeClr val="bg2">
                    <a:lumMod val="75000"/>
                  </a:schemeClr>
                </a:solidFill>
                <a:latin typeface="JetBrains Mono"/>
              </a:rPr>
              <a:t>   // </a:t>
            </a:r>
            <a:r>
              <a:rPr lang="de-DE" altLang="de-DE" sz="2000" dirty="0" err="1" smtClean="0">
                <a:solidFill>
                  <a:schemeClr val="bg2">
                    <a:lumMod val="75000"/>
                  </a:schemeClr>
                </a:solidFill>
                <a:latin typeface="JetBrains Mono"/>
              </a:rPr>
              <a:t>format</a:t>
            </a:r>
            <a:r>
              <a:rPr lang="de-DE" altLang="de-DE" sz="2000" dirty="0" smtClean="0">
                <a:solidFill>
                  <a:schemeClr val="bg2">
                    <a:lumMod val="75000"/>
                  </a:schemeClr>
                </a:solidFill>
                <a:latin typeface="JetBrains Mono"/>
              </a:rPr>
              <a:t> </a:t>
            </a:r>
            <a:r>
              <a:rPr lang="de-DE" altLang="de-DE" sz="2000" dirty="0" err="1" smtClean="0">
                <a:solidFill>
                  <a:schemeClr val="bg2">
                    <a:lumMod val="75000"/>
                  </a:schemeClr>
                </a:solidFill>
                <a:latin typeface="JetBrains Mono"/>
              </a:rPr>
              <a:t>data</a:t>
            </a:r>
            <a:endParaRPr lang="de-DE" altLang="de-DE" sz="2000" dirty="0" smtClean="0">
              <a:solidFill>
                <a:schemeClr val="bg2">
                  <a:lumMod val="75000"/>
                </a:schemeClr>
              </a:solidFill>
              <a:latin typeface="JetBrains Mono"/>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de-DE" altLang="de-DE" sz="2000" b="0" i="0" u="none" strike="noStrike" cap="none" normalizeH="0" baseline="0" dirty="0">
                <a:ln>
                  <a:noFill/>
                </a:ln>
                <a:solidFill>
                  <a:schemeClr val="bg2">
                    <a:lumMod val="75000"/>
                  </a:schemeClr>
                </a:solidFill>
                <a:effectLst/>
                <a:latin typeface="JetBrains Mono"/>
              </a:rPr>
              <a:t> </a:t>
            </a:r>
            <a:r>
              <a:rPr kumimoji="0" lang="de-DE" altLang="de-DE" sz="2000" b="0" i="0" u="none" strike="noStrike" cap="none" normalizeH="0" baseline="0" dirty="0" smtClean="0">
                <a:ln>
                  <a:noFill/>
                </a:ln>
                <a:solidFill>
                  <a:schemeClr val="bg2">
                    <a:lumMod val="75000"/>
                  </a:schemeClr>
                </a:solidFill>
                <a:effectLst/>
                <a:latin typeface="JetBrains Mono"/>
              </a:rPr>
              <a:t>   // </a:t>
            </a:r>
            <a:r>
              <a:rPr kumimoji="0" lang="de-DE" altLang="de-DE" sz="2000" b="0" i="0" u="none" strike="noStrike" cap="none" normalizeH="0" baseline="0" dirty="0" err="1" smtClean="0">
                <a:ln>
                  <a:noFill/>
                </a:ln>
                <a:solidFill>
                  <a:schemeClr val="bg2">
                    <a:lumMod val="75000"/>
                  </a:schemeClr>
                </a:solidFill>
                <a:effectLst/>
                <a:latin typeface="JetBrains Mono"/>
              </a:rPr>
              <a:t>appy</a:t>
            </a:r>
            <a:r>
              <a:rPr kumimoji="0" lang="de-DE" altLang="de-DE" sz="2000" b="0" i="0" u="none" strike="noStrike" cap="none" normalizeH="0" baseline="0" dirty="0" smtClean="0">
                <a:ln>
                  <a:noFill/>
                </a:ln>
                <a:solidFill>
                  <a:schemeClr val="bg2">
                    <a:lumMod val="75000"/>
                  </a:schemeClr>
                </a:solidFill>
                <a:effectLst/>
                <a:latin typeface="JetBrains Mono"/>
              </a:rPr>
              <a:t> </a:t>
            </a:r>
            <a:r>
              <a:rPr kumimoji="0" lang="de-DE" altLang="de-DE" sz="2000" b="0" i="0" u="none" strike="noStrike" cap="none" normalizeH="0" baseline="0" dirty="0" err="1" smtClean="0">
                <a:ln>
                  <a:noFill/>
                </a:ln>
                <a:solidFill>
                  <a:schemeClr val="bg2">
                    <a:lumMod val="75000"/>
                  </a:schemeClr>
                </a:solidFill>
                <a:effectLst/>
                <a:latin typeface="JetBrains Mono"/>
              </a:rPr>
              <a:t>priorities</a:t>
            </a:r>
            <a:r>
              <a:rPr kumimoji="0" lang="de-DE" altLang="de-DE" sz="2000" b="0" i="0" u="none" strike="noStrike" cap="none" normalizeH="0" baseline="0" dirty="0" smtClean="0">
                <a:ln>
                  <a:noFill/>
                </a:ln>
                <a:solidFill>
                  <a:srgbClr val="080808"/>
                </a:solidFill>
                <a:effectLst/>
                <a:latin typeface="JetBrains Mono"/>
              </a:rPr>
              <a:t/>
            </a:r>
            <a:br>
              <a:rPr kumimoji="0" lang="de-DE" altLang="de-DE" sz="2000" b="0" i="0" u="none" strike="noStrike" cap="none" normalizeH="0" baseline="0" dirty="0" smtClean="0">
                <a:ln>
                  <a:noFill/>
                </a:ln>
                <a:solidFill>
                  <a:srgbClr val="080808"/>
                </a:solidFill>
                <a:effectLst/>
                <a:latin typeface="JetBrains Mono"/>
              </a:rPr>
            </a:br>
            <a:r>
              <a:rPr kumimoji="0" lang="de-DE" altLang="de-DE" sz="2000" b="0" i="0" u="none" strike="noStrike" cap="none" normalizeH="0" baseline="0" dirty="0" smtClean="0">
                <a:ln>
                  <a:noFill/>
                </a:ln>
                <a:solidFill>
                  <a:srgbClr val="080808"/>
                </a:solidFill>
                <a:effectLst/>
                <a:latin typeface="JetBrains Mono"/>
              </a:rPr>
              <a:t>    </a:t>
            </a:r>
            <a:r>
              <a:rPr kumimoji="0" lang="de-DE" altLang="de-DE" sz="2000" b="0" i="0" u="none" strike="noStrike" cap="none" normalizeH="0" baseline="0" dirty="0" err="1" smtClean="0">
                <a:ln>
                  <a:noFill/>
                </a:ln>
                <a:solidFill>
                  <a:srgbClr val="0033B3"/>
                </a:solidFill>
                <a:effectLst/>
                <a:latin typeface="JetBrains Mono"/>
              </a:rPr>
              <a:t>return</a:t>
            </a:r>
            <a:r>
              <a:rPr kumimoji="0" lang="de-DE" altLang="de-DE" sz="2000" b="0" i="0" u="none" strike="noStrike" cap="none" normalizeH="0" baseline="0" dirty="0" smtClean="0">
                <a:ln>
                  <a:noFill/>
                </a:ln>
                <a:solidFill>
                  <a:srgbClr val="0033B3"/>
                </a:solidFill>
                <a:effectLst/>
                <a:latin typeface="JetBrains Mono"/>
              </a:rPr>
              <a:t> </a:t>
            </a:r>
            <a:r>
              <a:rPr kumimoji="0" lang="de-DE" altLang="de-DE" sz="2000" b="0" i="0" u="none" strike="noStrike" cap="none" normalizeH="0" baseline="0" dirty="0" err="1" smtClean="0">
                <a:ln>
                  <a:noFill/>
                </a:ln>
                <a:solidFill>
                  <a:srgbClr val="080808"/>
                </a:solidFill>
                <a:effectLst/>
                <a:latin typeface="JetBrains Mono"/>
              </a:rPr>
              <a:t>orderData</a:t>
            </a:r>
            <a:r>
              <a:rPr kumimoji="0" lang="de-DE" altLang="de-DE" sz="2000" b="0" i="0" u="none" strike="noStrike" cap="none" normalizeH="0" baseline="0" dirty="0" smtClean="0">
                <a:ln>
                  <a:noFill/>
                </a:ln>
                <a:solidFill>
                  <a:srgbClr val="080808"/>
                </a:solidFill>
                <a:effectLst/>
                <a:latin typeface="JetBrains Mono"/>
              </a:rPr>
              <a:t>;</a:t>
            </a:r>
            <a:br>
              <a:rPr kumimoji="0" lang="de-DE" altLang="de-DE" sz="2000" b="0" i="0" u="none" strike="noStrike" cap="none" normalizeH="0" baseline="0" dirty="0" smtClean="0">
                <a:ln>
                  <a:noFill/>
                </a:ln>
                <a:solidFill>
                  <a:srgbClr val="080808"/>
                </a:solidFill>
                <a:effectLst/>
                <a:latin typeface="JetBrains Mono"/>
              </a:rPr>
            </a:br>
            <a:r>
              <a:rPr kumimoji="0" lang="de-DE" altLang="de-DE" sz="2000" b="0" i="0" u="none" strike="noStrike" cap="none" normalizeH="0" baseline="0" dirty="0" smtClean="0">
                <a:ln>
                  <a:noFill/>
                </a:ln>
                <a:solidFill>
                  <a:srgbClr val="080808"/>
                </a:solidFill>
                <a:effectLst/>
                <a:latin typeface="JetBrains Mono"/>
              </a:rPr>
              <a:t>}</a:t>
            </a:r>
            <a:endParaRPr kumimoji="0" lang="de-DE" altLang="de-DE" sz="4400" b="0" i="0" u="none" strike="noStrike" cap="none" normalizeH="0" baseline="0" dirty="0" smtClean="0">
              <a:ln>
                <a:noFill/>
              </a:ln>
              <a:solidFill>
                <a:schemeClr val="tx1"/>
              </a:solidFill>
              <a:effectLst/>
              <a:latin typeface="Arial" panose="020B0604020202020204" pitchFamily="34" charset="0"/>
            </a:endParaRPr>
          </a:p>
        </p:txBody>
      </p:sp>
      <p:sp>
        <p:nvSpPr>
          <p:cNvPr id="7" name="Rectangle 6"/>
          <p:cNvSpPr/>
          <p:nvPr/>
        </p:nvSpPr>
        <p:spPr>
          <a:xfrm>
            <a:off x="5833928" y="2656224"/>
            <a:ext cx="4249881" cy="369332"/>
          </a:xfrm>
          <a:prstGeom prst="rect">
            <a:avLst/>
          </a:prstGeom>
        </p:spPr>
        <p:txBody>
          <a:bodyPr wrap="none">
            <a:spAutoFit/>
          </a:bodyPr>
          <a:lstStyle/>
          <a:p>
            <a:r>
              <a:rPr lang="de-DE" altLang="de-DE" dirty="0" err="1" smtClean="0">
                <a:solidFill>
                  <a:srgbClr val="00627A"/>
                </a:solidFill>
                <a:latin typeface="JetBrains Mono"/>
              </a:rPr>
              <a:t>getOrderAndFormatAndPrioritizeData</a:t>
            </a:r>
            <a:r>
              <a:rPr lang="de-DE" altLang="de-DE" dirty="0">
                <a:solidFill>
                  <a:srgbClr val="080808"/>
                </a:solidFill>
                <a:latin typeface="JetBrains Mono"/>
              </a:rPr>
              <a:t>() </a:t>
            </a:r>
            <a:endParaRPr lang="de-AT" dirty="0"/>
          </a:p>
        </p:txBody>
      </p:sp>
      <p:pic>
        <p:nvPicPr>
          <p:cNvPr id="12" name="Picture 11"/>
          <p:cNvPicPr>
            <a:picLocks noChangeAspect="1"/>
          </p:cNvPicPr>
          <p:nvPr/>
        </p:nvPicPr>
        <p:blipFill>
          <a:blip r:embed="rId4"/>
          <a:stretch>
            <a:fillRect/>
          </a:stretch>
        </p:blipFill>
        <p:spPr>
          <a:xfrm>
            <a:off x="10285540" y="2696590"/>
            <a:ext cx="301497" cy="324190"/>
          </a:xfrm>
          <a:prstGeom prst="rect">
            <a:avLst/>
          </a:prstGeom>
        </p:spPr>
      </p:pic>
      <p:cxnSp>
        <p:nvCxnSpPr>
          <p:cNvPr id="14" name="Straight Arrow Connector 13"/>
          <p:cNvCxnSpPr/>
          <p:nvPr/>
        </p:nvCxnSpPr>
        <p:spPr>
          <a:xfrm flipV="1">
            <a:off x="4133850" y="3020780"/>
            <a:ext cx="1700078" cy="982767"/>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sp>
        <p:nvSpPr>
          <p:cNvPr id="17" name="Rectangle 16"/>
          <p:cNvSpPr/>
          <p:nvPr/>
        </p:nvSpPr>
        <p:spPr>
          <a:xfrm>
            <a:off x="7596053" y="3686347"/>
            <a:ext cx="1787669" cy="369332"/>
          </a:xfrm>
          <a:prstGeom prst="rect">
            <a:avLst/>
          </a:prstGeom>
        </p:spPr>
        <p:txBody>
          <a:bodyPr wrap="none">
            <a:spAutoFit/>
          </a:bodyPr>
          <a:lstStyle/>
          <a:p>
            <a:r>
              <a:rPr lang="de-DE" altLang="de-DE" dirty="0" err="1" smtClean="0">
                <a:solidFill>
                  <a:srgbClr val="00627A"/>
                </a:solidFill>
                <a:latin typeface="JetBrains Mono"/>
              </a:rPr>
              <a:t>getSalesData</a:t>
            </a:r>
            <a:r>
              <a:rPr lang="de-DE" altLang="de-DE" dirty="0">
                <a:solidFill>
                  <a:srgbClr val="080808"/>
                </a:solidFill>
                <a:latin typeface="JetBrains Mono"/>
              </a:rPr>
              <a:t>() </a:t>
            </a:r>
            <a:endParaRPr lang="de-AT" dirty="0"/>
          </a:p>
        </p:txBody>
      </p:sp>
      <p:sp>
        <p:nvSpPr>
          <p:cNvPr id="19" name="Rectangle 18"/>
          <p:cNvSpPr/>
          <p:nvPr/>
        </p:nvSpPr>
        <p:spPr>
          <a:xfrm>
            <a:off x="7596053" y="4379651"/>
            <a:ext cx="2121093" cy="369332"/>
          </a:xfrm>
          <a:prstGeom prst="rect">
            <a:avLst/>
          </a:prstGeom>
        </p:spPr>
        <p:txBody>
          <a:bodyPr wrap="none">
            <a:spAutoFit/>
          </a:bodyPr>
          <a:lstStyle/>
          <a:p>
            <a:r>
              <a:rPr lang="de-DE" altLang="de-DE" dirty="0" err="1" smtClean="0">
                <a:solidFill>
                  <a:srgbClr val="00627A"/>
                </a:solidFill>
                <a:latin typeface="JetBrains Mono"/>
              </a:rPr>
              <a:t>formatSalesData</a:t>
            </a:r>
            <a:r>
              <a:rPr lang="de-DE" altLang="de-DE" dirty="0">
                <a:solidFill>
                  <a:srgbClr val="080808"/>
                </a:solidFill>
                <a:latin typeface="JetBrains Mono"/>
              </a:rPr>
              <a:t>() </a:t>
            </a:r>
            <a:endParaRPr lang="de-AT" dirty="0"/>
          </a:p>
        </p:txBody>
      </p:sp>
      <p:sp>
        <p:nvSpPr>
          <p:cNvPr id="20" name="Rectangle 19"/>
          <p:cNvSpPr/>
          <p:nvPr/>
        </p:nvSpPr>
        <p:spPr>
          <a:xfrm>
            <a:off x="7596052" y="5150858"/>
            <a:ext cx="2339102" cy="369332"/>
          </a:xfrm>
          <a:prstGeom prst="rect">
            <a:avLst/>
          </a:prstGeom>
        </p:spPr>
        <p:txBody>
          <a:bodyPr wrap="none">
            <a:spAutoFit/>
          </a:bodyPr>
          <a:lstStyle/>
          <a:p>
            <a:r>
              <a:rPr lang="de-DE" altLang="de-DE" dirty="0" err="1" smtClean="0">
                <a:solidFill>
                  <a:srgbClr val="00627A"/>
                </a:solidFill>
                <a:latin typeface="JetBrains Mono"/>
              </a:rPr>
              <a:t>prioritizeSalesData</a:t>
            </a:r>
            <a:r>
              <a:rPr lang="de-DE" altLang="de-DE" dirty="0">
                <a:solidFill>
                  <a:srgbClr val="080808"/>
                </a:solidFill>
                <a:latin typeface="JetBrains Mono"/>
              </a:rPr>
              <a:t>() </a:t>
            </a:r>
            <a:endParaRPr lang="de-AT" dirty="0"/>
          </a:p>
        </p:txBody>
      </p:sp>
      <p:sp>
        <p:nvSpPr>
          <p:cNvPr id="21" name="Left Brace 20"/>
          <p:cNvSpPr/>
          <p:nvPr/>
        </p:nvSpPr>
        <p:spPr>
          <a:xfrm>
            <a:off x="7353300" y="3696829"/>
            <a:ext cx="123825" cy="1917087"/>
          </a:xfrm>
          <a:prstGeom prst="leftBrace">
            <a:avLst/>
          </a:prstGeom>
          <a:ln w="28575"/>
        </p:spPr>
        <p:style>
          <a:lnRef idx="1">
            <a:schemeClr val="accent1"/>
          </a:lnRef>
          <a:fillRef idx="0">
            <a:schemeClr val="accent1"/>
          </a:fillRef>
          <a:effectRef idx="0">
            <a:schemeClr val="accent1"/>
          </a:effectRef>
          <a:fontRef idx="minor">
            <a:schemeClr val="tx1"/>
          </a:fontRef>
        </p:style>
        <p:txBody>
          <a:bodyPr rtlCol="0" anchor="ctr"/>
          <a:lstStyle/>
          <a:p>
            <a:pPr algn="ctr"/>
            <a:endParaRPr lang="de-AT"/>
          </a:p>
        </p:txBody>
      </p:sp>
      <p:cxnSp>
        <p:nvCxnSpPr>
          <p:cNvPr id="22" name="Straight Arrow Connector 21"/>
          <p:cNvCxnSpPr/>
          <p:nvPr/>
        </p:nvCxnSpPr>
        <p:spPr>
          <a:xfrm>
            <a:off x="4014922" y="4481659"/>
            <a:ext cx="2957378" cy="221487"/>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sp>
        <p:nvSpPr>
          <p:cNvPr id="25" name="TextBox 24"/>
          <p:cNvSpPr txBox="1"/>
          <p:nvPr/>
        </p:nvSpPr>
        <p:spPr>
          <a:xfrm rot="268878">
            <a:off x="5310465" y="4248116"/>
            <a:ext cx="595035" cy="369332"/>
          </a:xfrm>
          <a:prstGeom prst="rect">
            <a:avLst/>
          </a:prstGeom>
          <a:noFill/>
        </p:spPr>
        <p:txBody>
          <a:bodyPr wrap="none" rtlCol="0">
            <a:spAutoFit/>
          </a:bodyPr>
          <a:lstStyle/>
          <a:p>
            <a:r>
              <a:rPr lang="de-AT" dirty="0" err="1" smtClean="0">
                <a:solidFill>
                  <a:schemeClr val="accent1"/>
                </a:solidFill>
              </a:rPr>
              <a:t>split</a:t>
            </a:r>
            <a:endParaRPr lang="de-AT" dirty="0">
              <a:solidFill>
                <a:schemeClr val="accent1"/>
              </a:solidFill>
            </a:endParaRPr>
          </a:p>
        </p:txBody>
      </p:sp>
      <p:pic>
        <p:nvPicPr>
          <p:cNvPr id="26" name="Picture 25"/>
          <p:cNvPicPr>
            <a:picLocks noChangeAspect="1"/>
          </p:cNvPicPr>
          <p:nvPr/>
        </p:nvPicPr>
        <p:blipFill>
          <a:blip r:embed="rId5"/>
          <a:stretch>
            <a:fillRect/>
          </a:stretch>
        </p:blipFill>
        <p:spPr>
          <a:xfrm>
            <a:off x="10260683" y="4452954"/>
            <a:ext cx="326354" cy="296029"/>
          </a:xfrm>
          <a:prstGeom prst="rect">
            <a:avLst/>
          </a:prstGeom>
        </p:spPr>
      </p:pic>
    </p:spTree>
    <p:extLst>
      <p:ext uri="{BB962C8B-B14F-4D97-AF65-F5344CB8AC3E}">
        <p14:creationId xmlns:p14="http://schemas.microsoft.com/office/powerpoint/2010/main" val="110250167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13">
                                            <p:txEl>
                                              <p:pRg st="0" end="0"/>
                                            </p:txEl>
                                          </p:spTgt>
                                        </p:tgtEl>
                                        <p:attrNameLst>
                                          <p:attrName>style.visibility</p:attrName>
                                        </p:attrNameLst>
                                      </p:cBhvr>
                                      <p:to>
                                        <p:strVal val="visible"/>
                                      </p:to>
                                    </p:set>
                                    <p:anim calcmode="lin" valueType="num">
                                      <p:cBhvr additive="base">
                                        <p:cTn id="7" dur="500" fill="hold"/>
                                        <p:tgtEl>
                                          <p:spTgt spid="1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1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6"/>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12"/>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14"/>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7"/>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22"/>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21"/>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17"/>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19"/>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20"/>
                                        </p:tgtEl>
                                        <p:attrNameLst>
                                          <p:attrName>style.visibility</p:attrName>
                                        </p:attrNameLst>
                                      </p:cBhvr>
                                      <p:to>
                                        <p:strVal val="visible"/>
                                      </p:to>
                                    </p:set>
                                  </p:childTnLst>
                                </p:cTn>
                              </p:par>
                              <p:par>
                                <p:cTn id="33" presetID="1" presetClass="entr" presetSubtype="0" fill="hold" nodeType="withEffect">
                                  <p:stCondLst>
                                    <p:cond delay="0"/>
                                  </p:stCondLst>
                                  <p:childTnLst>
                                    <p:set>
                                      <p:cBhvr>
                                        <p:cTn id="34" dur="1" fill="hold">
                                          <p:stCondLst>
                                            <p:cond delay="0"/>
                                          </p:stCondLst>
                                        </p:cTn>
                                        <p:tgtEl>
                                          <p:spTgt spid="26"/>
                                        </p:tgtEl>
                                        <p:attrNameLst>
                                          <p:attrName>style.visibility</p:attrName>
                                        </p:attrNameLst>
                                      </p:cBhvr>
                                      <p:to>
                                        <p:strVal val="visible"/>
                                      </p:to>
                                    </p:set>
                                  </p:childTnLst>
                                </p:cTn>
                              </p:par>
                              <p:par>
                                <p:cTn id="35" presetID="1" presetClass="entr" presetSubtype="0" fill="hold" grpId="0" nodeType="withEffect">
                                  <p:stCondLst>
                                    <p:cond delay="0"/>
                                  </p:stCondLst>
                                  <p:childTnLst>
                                    <p:set>
                                      <p:cBhvr>
                                        <p:cTn id="36" dur="1" fill="hold">
                                          <p:stCondLst>
                                            <p:cond delay="0"/>
                                          </p:stCondLst>
                                        </p:cTn>
                                        <p:tgtEl>
                                          <p:spTgt spid="2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p:bldP spid="17" grpId="0"/>
      <p:bldP spid="19" grpId="0"/>
      <p:bldP spid="20" grpId="0"/>
      <p:bldP spid="21" grpId="0" animBg="1"/>
      <p:bldP spid="25" grpId="0"/>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AT" dirty="0" smtClean="0"/>
              <a:t>Methoden</a:t>
            </a:r>
            <a:br>
              <a:rPr lang="de-AT" dirty="0" smtClean="0"/>
            </a:br>
            <a:r>
              <a:rPr lang="de-AT" dirty="0" err="1" smtClean="0"/>
              <a:t>spelling</a:t>
            </a:r>
            <a:r>
              <a:rPr lang="de-AT" dirty="0" smtClean="0"/>
              <a:t/>
            </a:r>
            <a:br>
              <a:rPr lang="de-AT" dirty="0" smtClean="0"/>
            </a:br>
            <a:endParaRPr lang="de-AT" dirty="0"/>
          </a:p>
        </p:txBody>
      </p:sp>
      <p:sp>
        <p:nvSpPr>
          <p:cNvPr id="3" name="Footer Placeholder 2"/>
          <p:cNvSpPr>
            <a:spLocks noGrp="1"/>
          </p:cNvSpPr>
          <p:nvPr>
            <p:ph type="ftr" sz="quarter" idx="16"/>
          </p:nvPr>
        </p:nvSpPr>
        <p:spPr/>
        <p:txBody>
          <a:bodyPr/>
          <a:lstStyle/>
          <a:p>
            <a:r>
              <a:rPr lang="en-US" dirty="0" smtClean="0"/>
              <a:t>Draft| 13.04.2022</a:t>
            </a:r>
            <a:endParaRPr lang="de-AT" dirty="0"/>
          </a:p>
        </p:txBody>
      </p:sp>
      <p:sp>
        <p:nvSpPr>
          <p:cNvPr id="4" name="Slide Number Placeholder 3"/>
          <p:cNvSpPr>
            <a:spLocks noGrp="1"/>
          </p:cNvSpPr>
          <p:nvPr>
            <p:ph type="sldNum" sz="quarter" idx="17"/>
          </p:nvPr>
        </p:nvSpPr>
        <p:spPr/>
        <p:txBody>
          <a:bodyPr/>
          <a:lstStyle/>
          <a:p>
            <a:fld id="{FDD888EF-0BF5-4E37-B0E1-6AF0153DF39B}" type="slidenum">
              <a:rPr lang="de-AT" smtClean="0"/>
              <a:pPr/>
              <a:t>29</a:t>
            </a:fld>
            <a:endParaRPr lang="de-AT" dirty="0"/>
          </a:p>
        </p:txBody>
      </p:sp>
      <p:sp>
        <p:nvSpPr>
          <p:cNvPr id="5" name="Text Placeholder 4"/>
          <p:cNvSpPr>
            <a:spLocks noGrp="1"/>
          </p:cNvSpPr>
          <p:nvPr>
            <p:ph type="body" sz="quarter" idx="19"/>
          </p:nvPr>
        </p:nvSpPr>
        <p:spPr/>
        <p:txBody>
          <a:bodyPr/>
          <a:lstStyle/>
          <a:p>
            <a:r>
              <a:rPr lang="de-AT" dirty="0" smtClean="0"/>
              <a:t>Les- u. </a:t>
            </a:r>
            <a:r>
              <a:rPr lang="de-AT" dirty="0" err="1" smtClean="0"/>
              <a:t>wartbare</a:t>
            </a:r>
            <a:endParaRPr lang="de-AT" dirty="0"/>
          </a:p>
        </p:txBody>
      </p:sp>
      <p:pic>
        <p:nvPicPr>
          <p:cNvPr id="16" name="Bild 26" descr="Icon-6.png">
            <a:extLst>
              <a:ext uri="{FF2B5EF4-FFF2-40B4-BE49-F238E27FC236}">
                <a16:creationId xmlns:a16="http://schemas.microsoft.com/office/drawing/2014/main" id="{5247A7B9-19FB-4966-A4E1-3BADFA504DF2}"/>
              </a:ext>
            </a:extLst>
          </p:cNvPr>
          <p:cNvPicPr>
            <a:picLocks noChangeAspect="1"/>
          </p:cNvPicPr>
          <p:nvPr/>
        </p:nvPicPr>
        <p:blipFill>
          <a:blip r:embed="rId3" cstate="hqprint">
            <a:extLst>
              <a:ext uri="{28A0092B-C50C-407E-A947-70E740481C1C}">
                <a14:useLocalDpi xmlns:a14="http://schemas.microsoft.com/office/drawing/2010/main" val="0"/>
              </a:ext>
            </a:extLst>
          </a:blip>
          <a:stretch>
            <a:fillRect/>
          </a:stretch>
        </p:blipFill>
        <p:spPr>
          <a:xfrm>
            <a:off x="11018348" y="520876"/>
            <a:ext cx="583411" cy="582025"/>
          </a:xfrm>
          <a:prstGeom prst="rect">
            <a:avLst/>
          </a:prstGeom>
        </p:spPr>
      </p:pic>
      <p:sp>
        <p:nvSpPr>
          <p:cNvPr id="23" name="Rectangle 1"/>
          <p:cNvSpPr>
            <a:spLocks noChangeArrowheads="1"/>
          </p:cNvSpPr>
          <p:nvPr/>
        </p:nvSpPr>
        <p:spPr bwMode="auto">
          <a:xfrm>
            <a:off x="864154" y="4887973"/>
            <a:ext cx="4765121" cy="1015663"/>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de-DE" altLang="de-DE" sz="2000" b="0" i="0" u="none" strike="noStrike" cap="none" normalizeH="0" baseline="0" dirty="0" err="1" smtClean="0">
                <a:ln>
                  <a:noFill/>
                </a:ln>
                <a:solidFill>
                  <a:srgbClr val="0033B3"/>
                </a:solidFill>
                <a:effectLst/>
                <a:latin typeface="JetBrains Mono"/>
              </a:rPr>
              <a:t>public</a:t>
            </a:r>
            <a:r>
              <a:rPr kumimoji="0" lang="de-DE" altLang="de-DE" sz="2000" b="0" i="0" u="none" strike="noStrike" cap="none" normalizeH="0" baseline="0" dirty="0" smtClean="0">
                <a:ln>
                  <a:noFill/>
                </a:ln>
                <a:solidFill>
                  <a:srgbClr val="0033B3"/>
                </a:solidFill>
                <a:effectLst/>
                <a:latin typeface="JetBrains Mono"/>
              </a:rPr>
              <a:t> </a:t>
            </a:r>
            <a:r>
              <a:rPr kumimoji="0" lang="de-DE" altLang="de-DE" sz="2000" b="0" i="0" u="none" strike="noStrike" cap="none" normalizeH="0" baseline="0" dirty="0" err="1" smtClean="0">
                <a:ln>
                  <a:noFill/>
                </a:ln>
                <a:solidFill>
                  <a:srgbClr val="0033B3"/>
                </a:solidFill>
                <a:effectLst/>
                <a:latin typeface="JetBrains Mono"/>
              </a:rPr>
              <a:t>static</a:t>
            </a:r>
            <a:r>
              <a:rPr kumimoji="0" lang="de-DE" altLang="de-DE" sz="2000" b="0" i="0" u="none" strike="noStrike" cap="none" normalizeH="0" baseline="0" dirty="0" smtClean="0">
                <a:ln>
                  <a:noFill/>
                </a:ln>
                <a:solidFill>
                  <a:srgbClr val="0033B3"/>
                </a:solidFill>
                <a:effectLst/>
                <a:latin typeface="JetBrains Mono"/>
              </a:rPr>
              <a:t> double</a:t>
            </a:r>
            <a:r>
              <a:rPr kumimoji="0" lang="de-DE" altLang="de-DE" sz="2000" b="0" i="0" u="none" strike="noStrike" cap="none" normalizeH="0" baseline="0" dirty="0" smtClean="0">
                <a:ln>
                  <a:noFill/>
                </a:ln>
                <a:solidFill>
                  <a:srgbClr val="000000"/>
                </a:solidFill>
                <a:effectLst/>
                <a:latin typeface="JetBrains Mono"/>
              </a:rPr>
              <a:t> </a:t>
            </a:r>
            <a:r>
              <a:rPr kumimoji="0" lang="de-DE" altLang="de-DE" sz="2000" b="0" i="0" u="none" strike="noStrike" cap="none" normalizeH="0" baseline="0" dirty="0" err="1" smtClean="0">
                <a:ln>
                  <a:noFill/>
                </a:ln>
                <a:solidFill>
                  <a:srgbClr val="00627A"/>
                </a:solidFill>
                <a:effectLst/>
                <a:latin typeface="JetBrains Mono"/>
              </a:rPr>
              <a:t>covertCurency</a:t>
            </a:r>
            <a:r>
              <a:rPr kumimoji="0" lang="de-DE" altLang="de-DE" sz="2000" b="0" i="0" u="none" strike="noStrike" cap="none" normalizeH="0" baseline="0" dirty="0" smtClean="0">
                <a:ln>
                  <a:noFill/>
                </a:ln>
                <a:solidFill>
                  <a:srgbClr val="080808"/>
                </a:solidFill>
                <a:effectLst/>
                <a:latin typeface="JetBrains Mono"/>
              </a:rPr>
              <a:t>() {</a:t>
            </a:r>
            <a:br>
              <a:rPr kumimoji="0" lang="de-DE" altLang="de-DE" sz="2000" b="0" i="0" u="none" strike="noStrike" cap="none" normalizeH="0" baseline="0" dirty="0" smtClean="0">
                <a:ln>
                  <a:noFill/>
                </a:ln>
                <a:solidFill>
                  <a:srgbClr val="080808"/>
                </a:solidFill>
                <a:effectLst/>
                <a:latin typeface="JetBrains Mono"/>
              </a:rPr>
            </a:br>
            <a:r>
              <a:rPr kumimoji="0" lang="de-DE" altLang="de-DE" sz="2000" b="0" i="0" u="none" strike="noStrike" cap="none" normalizeH="0" baseline="0" dirty="0" smtClean="0">
                <a:ln>
                  <a:noFill/>
                </a:ln>
                <a:solidFill>
                  <a:srgbClr val="080808"/>
                </a:solidFill>
                <a:effectLst/>
                <a:latin typeface="JetBrains Mono"/>
              </a:rPr>
              <a:t>    </a:t>
            </a:r>
            <a:r>
              <a:rPr kumimoji="0" lang="de-DE" altLang="de-DE" sz="2000" b="0" i="0" u="none" strike="noStrike" cap="none" normalizeH="0" baseline="0" dirty="0" smtClean="0">
                <a:ln>
                  <a:noFill/>
                </a:ln>
                <a:solidFill>
                  <a:schemeClr val="bg2">
                    <a:lumMod val="75000"/>
                  </a:schemeClr>
                </a:solidFill>
                <a:effectLst/>
                <a:latin typeface="JetBrains Mono"/>
              </a:rPr>
              <a:t>….</a:t>
            </a:r>
            <a:r>
              <a:rPr kumimoji="0" lang="de-DE" altLang="de-DE" sz="2000" b="0" i="0" u="none" strike="noStrike" cap="none" normalizeH="0" baseline="0" dirty="0" smtClean="0">
                <a:ln>
                  <a:noFill/>
                </a:ln>
                <a:solidFill>
                  <a:srgbClr val="080808"/>
                </a:solidFill>
                <a:effectLst/>
                <a:latin typeface="JetBrains Mono"/>
              </a:rPr>
              <a:t/>
            </a:r>
            <a:br>
              <a:rPr kumimoji="0" lang="de-DE" altLang="de-DE" sz="2000" b="0" i="0" u="none" strike="noStrike" cap="none" normalizeH="0" baseline="0" dirty="0" smtClean="0">
                <a:ln>
                  <a:noFill/>
                </a:ln>
                <a:solidFill>
                  <a:srgbClr val="080808"/>
                </a:solidFill>
                <a:effectLst/>
                <a:latin typeface="JetBrains Mono"/>
              </a:rPr>
            </a:br>
            <a:r>
              <a:rPr kumimoji="0" lang="de-DE" altLang="de-DE" sz="2000" b="0" i="0" u="none" strike="noStrike" cap="none" normalizeH="0" baseline="0" dirty="0" smtClean="0">
                <a:ln>
                  <a:noFill/>
                </a:ln>
                <a:solidFill>
                  <a:srgbClr val="080808"/>
                </a:solidFill>
                <a:effectLst/>
                <a:latin typeface="JetBrains Mono"/>
              </a:rPr>
              <a:t>}</a:t>
            </a:r>
            <a:endParaRPr kumimoji="0" lang="de-DE" altLang="de-DE" sz="4400" b="0" i="0" u="none" strike="noStrike" cap="none" normalizeH="0" baseline="0" dirty="0" smtClean="0">
              <a:ln>
                <a:noFill/>
              </a:ln>
              <a:solidFill>
                <a:schemeClr val="tx1"/>
              </a:solidFill>
              <a:effectLst/>
              <a:latin typeface="Arial" panose="020B0604020202020204" pitchFamily="34" charset="0"/>
            </a:endParaRPr>
          </a:p>
        </p:txBody>
      </p:sp>
      <p:sp>
        <p:nvSpPr>
          <p:cNvPr id="24" name="Rectangle 23"/>
          <p:cNvSpPr/>
          <p:nvPr/>
        </p:nvSpPr>
        <p:spPr>
          <a:xfrm>
            <a:off x="3874168" y="1334700"/>
            <a:ext cx="8091860" cy="3323987"/>
          </a:xfrm>
          <a:prstGeom prst="rect">
            <a:avLst/>
          </a:prstGeom>
        </p:spPr>
        <p:txBody>
          <a:bodyPr wrap="square" lIns="91440" tIns="45720" rIns="91440" bIns="45720" anchor="t">
            <a:spAutoFit/>
          </a:bodyPr>
          <a:lstStyle/>
          <a:p>
            <a:pPr marL="514350" indent="-514350">
              <a:lnSpc>
                <a:spcPct val="150000"/>
              </a:lnSpc>
              <a:buClr>
                <a:srgbClr val="C00000"/>
              </a:buClr>
              <a:buFont typeface="Arial" panose="020B0604020202020204" pitchFamily="34" charset="0"/>
              <a:buChar char="•"/>
            </a:pPr>
            <a:r>
              <a:rPr lang="de-DE" sz="2800" i="1" dirty="0" smtClean="0">
                <a:solidFill>
                  <a:srgbClr val="222222"/>
                </a:solidFill>
                <a:latin typeface="Arial" panose="020B0604020202020204" pitchFamily="34" charset="0"/>
              </a:rPr>
              <a:t>Umrechnungen sind Methoden, die häufig benötigt werden</a:t>
            </a:r>
          </a:p>
          <a:p>
            <a:pPr marL="514350" indent="-514350">
              <a:lnSpc>
                <a:spcPct val="150000"/>
              </a:lnSpc>
              <a:buClr>
                <a:srgbClr val="C00000"/>
              </a:buClr>
              <a:buFont typeface="Arial" panose="020B0604020202020204" pitchFamily="34" charset="0"/>
              <a:buChar char="•"/>
            </a:pPr>
            <a:r>
              <a:rPr lang="de-DE" sz="2800" i="1" dirty="0" smtClean="0">
                <a:solidFill>
                  <a:srgbClr val="222222"/>
                </a:solidFill>
                <a:latin typeface="Arial" panose="020B0604020202020204" pitchFamily="34" charset="0"/>
              </a:rPr>
              <a:t>Mit diesem Rechtschreibfehler, kann sie über eine Suche nicht gefunden werden</a:t>
            </a:r>
          </a:p>
          <a:p>
            <a:pPr marL="514350" indent="-514350">
              <a:lnSpc>
                <a:spcPct val="150000"/>
              </a:lnSpc>
              <a:buClr>
                <a:srgbClr val="C00000"/>
              </a:buClr>
              <a:buFont typeface="Arial" panose="020B0604020202020204" pitchFamily="34" charset="0"/>
              <a:buChar char="•"/>
            </a:pPr>
            <a:r>
              <a:rPr lang="de-DE" sz="2800" i="1" dirty="0" smtClean="0">
                <a:solidFill>
                  <a:srgbClr val="222222"/>
                </a:solidFill>
                <a:latin typeface="Arial" panose="020B0604020202020204" pitchFamily="34" charset="0"/>
              </a:rPr>
              <a:t>Doppelte Implementierung ist wahrscheinlich</a:t>
            </a:r>
          </a:p>
        </p:txBody>
      </p:sp>
    </p:spTree>
    <p:extLst>
      <p:ext uri="{BB962C8B-B14F-4D97-AF65-F5344CB8AC3E}">
        <p14:creationId xmlns:p14="http://schemas.microsoft.com/office/powerpoint/2010/main" val="397686499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4">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4">
                                            <p:txEl>
                                              <p:pRg st="1" end="1"/>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4">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3" grpId="0" animBg="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Bild 26" descr="Icon-6.png">
            <a:extLst>
              <a:ext uri="{FF2B5EF4-FFF2-40B4-BE49-F238E27FC236}">
                <a16:creationId xmlns:a16="http://schemas.microsoft.com/office/drawing/2014/main" id="{5247A7B9-19FB-4966-A4E1-3BADFA504DF2}"/>
              </a:ext>
            </a:extLst>
          </p:cNvPr>
          <p:cNvPicPr>
            <a:picLocks noChangeAspect="1"/>
          </p:cNvPicPr>
          <p:nvPr/>
        </p:nvPicPr>
        <p:blipFill>
          <a:blip r:embed="rId3" cstate="hqprint">
            <a:extLst>
              <a:ext uri="{28A0092B-C50C-407E-A947-70E740481C1C}">
                <a14:useLocalDpi xmlns:a14="http://schemas.microsoft.com/office/drawing/2010/main" val="0"/>
              </a:ext>
            </a:extLst>
          </a:blip>
          <a:stretch>
            <a:fillRect/>
          </a:stretch>
        </p:blipFill>
        <p:spPr>
          <a:xfrm>
            <a:off x="11018348" y="520876"/>
            <a:ext cx="583411" cy="582025"/>
          </a:xfrm>
          <a:prstGeom prst="rect">
            <a:avLst/>
          </a:prstGeom>
        </p:spPr>
      </p:pic>
      <p:sp>
        <p:nvSpPr>
          <p:cNvPr id="2" name="Title 1"/>
          <p:cNvSpPr>
            <a:spLocks noGrp="1"/>
          </p:cNvSpPr>
          <p:nvPr>
            <p:ph type="title"/>
          </p:nvPr>
        </p:nvSpPr>
        <p:spPr/>
        <p:txBody>
          <a:bodyPr/>
          <a:lstStyle/>
          <a:p>
            <a:r>
              <a:rPr lang="de-AT" dirty="0"/>
              <a:t>Themen</a:t>
            </a:r>
          </a:p>
        </p:txBody>
      </p:sp>
      <p:sp>
        <p:nvSpPr>
          <p:cNvPr id="3" name="Footer Placeholder 2"/>
          <p:cNvSpPr>
            <a:spLocks noGrp="1"/>
          </p:cNvSpPr>
          <p:nvPr>
            <p:ph type="ftr" sz="quarter" idx="16"/>
          </p:nvPr>
        </p:nvSpPr>
        <p:spPr/>
        <p:txBody>
          <a:bodyPr/>
          <a:lstStyle/>
          <a:p>
            <a:r>
              <a:rPr lang="en-US" dirty="0" smtClean="0"/>
              <a:t>Draft| 13.04.2022</a:t>
            </a:r>
            <a:endParaRPr lang="de-AT" dirty="0"/>
          </a:p>
        </p:txBody>
      </p:sp>
      <p:sp>
        <p:nvSpPr>
          <p:cNvPr id="4" name="Slide Number Placeholder 3"/>
          <p:cNvSpPr>
            <a:spLocks noGrp="1"/>
          </p:cNvSpPr>
          <p:nvPr>
            <p:ph type="sldNum" sz="quarter" idx="17"/>
          </p:nvPr>
        </p:nvSpPr>
        <p:spPr/>
        <p:txBody>
          <a:bodyPr/>
          <a:lstStyle/>
          <a:p>
            <a:fld id="{FDD888EF-0BF5-4E37-B0E1-6AF0153DF39B}" type="slidenum">
              <a:rPr lang="de-AT" smtClean="0"/>
              <a:pPr/>
              <a:t>3</a:t>
            </a:fld>
            <a:endParaRPr lang="de-AT" dirty="0"/>
          </a:p>
        </p:txBody>
      </p:sp>
      <p:sp>
        <p:nvSpPr>
          <p:cNvPr id="5" name="Text Placeholder 4"/>
          <p:cNvSpPr>
            <a:spLocks noGrp="1"/>
          </p:cNvSpPr>
          <p:nvPr>
            <p:ph type="body" sz="quarter" idx="19"/>
          </p:nvPr>
        </p:nvSpPr>
        <p:spPr/>
        <p:txBody>
          <a:bodyPr/>
          <a:lstStyle/>
          <a:p>
            <a:r>
              <a:rPr lang="de-AT" dirty="0"/>
              <a:t>Übersicht</a:t>
            </a:r>
          </a:p>
        </p:txBody>
      </p:sp>
      <p:sp>
        <p:nvSpPr>
          <p:cNvPr id="6" name="Rectangle 5"/>
          <p:cNvSpPr/>
          <p:nvPr/>
        </p:nvSpPr>
        <p:spPr>
          <a:xfrm>
            <a:off x="3721768" y="1141001"/>
            <a:ext cx="8091860" cy="3785652"/>
          </a:xfrm>
          <a:prstGeom prst="rect">
            <a:avLst/>
          </a:prstGeom>
        </p:spPr>
        <p:txBody>
          <a:bodyPr wrap="square" lIns="91440" tIns="45720" rIns="91440" bIns="45720" anchor="t">
            <a:spAutoFit/>
          </a:bodyPr>
          <a:lstStyle/>
          <a:p>
            <a:pPr marL="514350" indent="-514350" algn="just">
              <a:lnSpc>
                <a:spcPct val="150000"/>
              </a:lnSpc>
              <a:buClr>
                <a:srgbClr val="C00000"/>
              </a:buClr>
              <a:buFont typeface="Arial" panose="020B0604020202020204" pitchFamily="34" charset="0"/>
              <a:buChar char="•"/>
            </a:pPr>
            <a:r>
              <a:rPr lang="de-DE" sz="3200" i="1" dirty="0">
                <a:solidFill>
                  <a:srgbClr val="222222"/>
                </a:solidFill>
                <a:latin typeface="Arial" panose="020B0604020202020204" pitchFamily="34" charset="0"/>
              </a:rPr>
              <a:t>Modellierung eines </a:t>
            </a:r>
            <a:r>
              <a:rPr lang="de-DE" sz="3200" i="1" dirty="0" smtClean="0">
                <a:solidFill>
                  <a:srgbClr val="222222"/>
                </a:solidFill>
                <a:latin typeface="Arial" panose="020B0604020202020204" pitchFamily="34" charset="0"/>
              </a:rPr>
              <a:t>„einfachen“ Lagers</a:t>
            </a:r>
          </a:p>
          <a:p>
            <a:pPr marL="514350" indent="-514350" algn="just">
              <a:lnSpc>
                <a:spcPct val="150000"/>
              </a:lnSpc>
              <a:buClr>
                <a:srgbClr val="C00000"/>
              </a:buClr>
              <a:buFont typeface="Arial" panose="020B0604020202020204" pitchFamily="34" charset="0"/>
              <a:buChar char="•"/>
            </a:pPr>
            <a:r>
              <a:rPr lang="de-DE" sz="3200" i="1" dirty="0" smtClean="0">
                <a:solidFill>
                  <a:srgbClr val="222222"/>
                </a:solidFill>
                <a:latin typeface="Arial" panose="020B0604020202020204" pitchFamily="34" charset="0"/>
              </a:rPr>
              <a:t>Lesbarer und wartbarer Code</a:t>
            </a:r>
          </a:p>
          <a:p>
            <a:pPr marL="514350" indent="-514350" algn="just">
              <a:lnSpc>
                <a:spcPct val="150000"/>
              </a:lnSpc>
              <a:buClr>
                <a:srgbClr val="C00000"/>
              </a:buClr>
              <a:buFont typeface="Arial" panose="020B0604020202020204" pitchFamily="34" charset="0"/>
              <a:buChar char="•"/>
            </a:pPr>
            <a:r>
              <a:rPr lang="de-DE" sz="3200" i="1" dirty="0" smtClean="0">
                <a:solidFill>
                  <a:srgbClr val="222222"/>
                </a:solidFill>
                <a:latin typeface="Arial" panose="020B0604020202020204" pitchFamily="34" charset="0"/>
              </a:rPr>
              <a:t>Warehouse </a:t>
            </a:r>
            <a:r>
              <a:rPr lang="de-DE" sz="3200" i="1" dirty="0">
                <a:solidFill>
                  <a:srgbClr val="222222"/>
                </a:solidFill>
                <a:latin typeface="Arial" panose="020B0604020202020204" pitchFamily="34" charset="0"/>
              </a:rPr>
              <a:t>Code </a:t>
            </a:r>
            <a:r>
              <a:rPr lang="de-DE" sz="3200" i="1" dirty="0" smtClean="0">
                <a:solidFill>
                  <a:srgbClr val="222222"/>
                </a:solidFill>
                <a:latin typeface="Arial" panose="020B0604020202020204" pitchFamily="34" charset="0"/>
              </a:rPr>
              <a:t>Beispiel</a:t>
            </a:r>
          </a:p>
          <a:p>
            <a:pPr marL="514350" indent="-514350" algn="just">
              <a:lnSpc>
                <a:spcPct val="150000"/>
              </a:lnSpc>
              <a:buClr>
                <a:srgbClr val="C00000"/>
              </a:buClr>
              <a:buFont typeface="Arial" panose="020B0604020202020204" pitchFamily="34" charset="0"/>
              <a:buChar char="•"/>
            </a:pPr>
            <a:r>
              <a:rPr lang="de-DE" sz="3200" i="1" dirty="0">
                <a:solidFill>
                  <a:srgbClr val="222222"/>
                </a:solidFill>
                <a:latin typeface="Arial" panose="020B0604020202020204" pitchFamily="34" charset="0"/>
              </a:rPr>
              <a:t>Clean Code </a:t>
            </a:r>
            <a:endParaRPr lang="de-DE" sz="3200" i="1" dirty="0" smtClean="0">
              <a:solidFill>
                <a:srgbClr val="222222"/>
              </a:solidFill>
              <a:latin typeface="Arial" panose="020B0604020202020204" pitchFamily="34" charset="0"/>
            </a:endParaRPr>
          </a:p>
          <a:p>
            <a:pPr marL="514350" indent="-514350" algn="just">
              <a:lnSpc>
                <a:spcPct val="150000"/>
              </a:lnSpc>
              <a:buClr>
                <a:srgbClr val="C00000"/>
              </a:buClr>
              <a:buFont typeface="Arial" panose="020B0604020202020204" pitchFamily="34" charset="0"/>
              <a:buChar char="•"/>
            </a:pPr>
            <a:r>
              <a:rPr lang="de-DE" sz="3200" i="1" dirty="0" smtClean="0">
                <a:solidFill>
                  <a:srgbClr val="222222"/>
                </a:solidFill>
                <a:latin typeface="Arial" panose="020B0604020202020204" pitchFamily="34" charset="0"/>
              </a:rPr>
              <a:t>Quatschen</a:t>
            </a:r>
          </a:p>
        </p:txBody>
      </p:sp>
    </p:spTree>
    <p:extLst>
      <p:ext uri="{BB962C8B-B14F-4D97-AF65-F5344CB8AC3E}">
        <p14:creationId xmlns:p14="http://schemas.microsoft.com/office/powerpoint/2010/main" val="370458306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 calcmode="lin" valueType="num">
                                      <p:cBhvr additive="base">
                                        <p:cTn id="7" dur="500" fill="hold"/>
                                        <p:tgtEl>
                                          <p:spTgt spid="6">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6">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6">
                                            <p:txEl>
                                              <p:pRg st="1" end="1"/>
                                            </p:txEl>
                                          </p:spTgt>
                                        </p:tgtEl>
                                        <p:attrNameLst>
                                          <p:attrName>style.visibility</p:attrName>
                                        </p:attrNameLst>
                                      </p:cBhvr>
                                      <p:to>
                                        <p:strVal val="visible"/>
                                      </p:to>
                                    </p:set>
                                    <p:anim calcmode="lin" valueType="num">
                                      <p:cBhvr additive="base">
                                        <p:cTn id="13" dur="500" fill="hold"/>
                                        <p:tgtEl>
                                          <p:spTgt spid="6">
                                            <p:txEl>
                                              <p:pRg st="1" end="1"/>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6">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6">
                                            <p:txEl>
                                              <p:pRg st="2" end="2"/>
                                            </p:txEl>
                                          </p:spTgt>
                                        </p:tgtEl>
                                        <p:attrNameLst>
                                          <p:attrName>style.visibility</p:attrName>
                                        </p:attrNameLst>
                                      </p:cBhvr>
                                      <p:to>
                                        <p:strVal val="visible"/>
                                      </p:to>
                                    </p:set>
                                    <p:anim calcmode="lin" valueType="num">
                                      <p:cBhvr additive="base">
                                        <p:cTn id="19" dur="500" fill="hold"/>
                                        <p:tgtEl>
                                          <p:spTgt spid="6">
                                            <p:txEl>
                                              <p:pRg st="2" end="2"/>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6">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nodeType="clickEffect">
                                  <p:stCondLst>
                                    <p:cond delay="0"/>
                                  </p:stCondLst>
                                  <p:childTnLst>
                                    <p:set>
                                      <p:cBhvr>
                                        <p:cTn id="24" dur="1" fill="hold">
                                          <p:stCondLst>
                                            <p:cond delay="0"/>
                                          </p:stCondLst>
                                        </p:cTn>
                                        <p:tgtEl>
                                          <p:spTgt spid="6">
                                            <p:txEl>
                                              <p:pRg st="3" end="3"/>
                                            </p:txEl>
                                          </p:spTgt>
                                        </p:tgtEl>
                                        <p:attrNameLst>
                                          <p:attrName>style.visibility</p:attrName>
                                        </p:attrNameLst>
                                      </p:cBhvr>
                                      <p:to>
                                        <p:strVal val="visible"/>
                                      </p:to>
                                    </p:set>
                                    <p:anim calcmode="lin" valueType="num">
                                      <p:cBhvr additive="base">
                                        <p:cTn id="25" dur="500" fill="hold"/>
                                        <p:tgtEl>
                                          <p:spTgt spid="6">
                                            <p:txEl>
                                              <p:pRg st="3" end="3"/>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6">
                                            <p:txEl>
                                              <p:pRg st="3" end="3"/>
                                            </p:txEl>
                                          </p:spTgt>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nodeType="clickEffect">
                                  <p:stCondLst>
                                    <p:cond delay="0"/>
                                  </p:stCondLst>
                                  <p:childTnLst>
                                    <p:set>
                                      <p:cBhvr>
                                        <p:cTn id="30" dur="1" fill="hold">
                                          <p:stCondLst>
                                            <p:cond delay="0"/>
                                          </p:stCondLst>
                                        </p:cTn>
                                        <p:tgtEl>
                                          <p:spTgt spid="6">
                                            <p:txEl>
                                              <p:pRg st="4" end="4"/>
                                            </p:txEl>
                                          </p:spTgt>
                                        </p:tgtEl>
                                        <p:attrNameLst>
                                          <p:attrName>style.visibility</p:attrName>
                                        </p:attrNameLst>
                                      </p:cBhvr>
                                      <p:to>
                                        <p:strVal val="visible"/>
                                      </p:to>
                                    </p:set>
                                    <p:anim calcmode="lin" valueType="num">
                                      <p:cBhvr additive="base">
                                        <p:cTn id="31" dur="500" fill="hold"/>
                                        <p:tgtEl>
                                          <p:spTgt spid="6">
                                            <p:txEl>
                                              <p:pRg st="4" end="4"/>
                                            </p:txEl>
                                          </p:spTgt>
                                        </p:tgtEl>
                                        <p:attrNameLst>
                                          <p:attrName>ppt_x</p:attrName>
                                        </p:attrNameLst>
                                      </p:cBhvr>
                                      <p:tavLst>
                                        <p:tav tm="0">
                                          <p:val>
                                            <p:strVal val="#ppt_x"/>
                                          </p:val>
                                        </p:tav>
                                        <p:tav tm="100000">
                                          <p:val>
                                            <p:strVal val="#ppt_x"/>
                                          </p:val>
                                        </p:tav>
                                      </p:tavLst>
                                    </p:anim>
                                    <p:anim calcmode="lin" valueType="num">
                                      <p:cBhvr additive="base">
                                        <p:cTn id="32" dur="500" fill="hold"/>
                                        <p:tgtEl>
                                          <p:spTgt spid="6">
                                            <p:txEl>
                                              <p:pRg st="4" end="4"/>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AT" dirty="0" smtClean="0"/>
              <a:t>Simple</a:t>
            </a:r>
            <a:br>
              <a:rPr lang="de-AT" dirty="0" smtClean="0"/>
            </a:br>
            <a:r>
              <a:rPr lang="de-AT" dirty="0" smtClean="0"/>
              <a:t>Warehouse</a:t>
            </a:r>
            <a:br>
              <a:rPr lang="de-AT" dirty="0" smtClean="0"/>
            </a:br>
            <a:endParaRPr lang="de-AT" dirty="0"/>
          </a:p>
        </p:txBody>
      </p:sp>
      <p:sp>
        <p:nvSpPr>
          <p:cNvPr id="3" name="Footer Placeholder 2"/>
          <p:cNvSpPr>
            <a:spLocks noGrp="1"/>
          </p:cNvSpPr>
          <p:nvPr>
            <p:ph type="ftr" sz="quarter" idx="16"/>
          </p:nvPr>
        </p:nvSpPr>
        <p:spPr/>
        <p:txBody>
          <a:bodyPr/>
          <a:lstStyle/>
          <a:p>
            <a:r>
              <a:rPr lang="en-US" dirty="0" smtClean="0"/>
              <a:t>Draft| 13.04.2022</a:t>
            </a:r>
            <a:endParaRPr lang="de-AT" dirty="0"/>
          </a:p>
        </p:txBody>
      </p:sp>
      <p:sp>
        <p:nvSpPr>
          <p:cNvPr id="4" name="Slide Number Placeholder 3"/>
          <p:cNvSpPr>
            <a:spLocks noGrp="1"/>
          </p:cNvSpPr>
          <p:nvPr>
            <p:ph type="sldNum" sz="quarter" idx="17"/>
          </p:nvPr>
        </p:nvSpPr>
        <p:spPr/>
        <p:txBody>
          <a:bodyPr/>
          <a:lstStyle/>
          <a:p>
            <a:fld id="{FDD888EF-0BF5-4E37-B0E1-6AF0153DF39B}" type="slidenum">
              <a:rPr lang="de-AT" smtClean="0"/>
              <a:pPr/>
              <a:t>30</a:t>
            </a:fld>
            <a:endParaRPr lang="de-AT" dirty="0"/>
          </a:p>
        </p:txBody>
      </p:sp>
      <p:sp>
        <p:nvSpPr>
          <p:cNvPr id="5" name="Text Placeholder 4"/>
          <p:cNvSpPr>
            <a:spLocks noGrp="1"/>
          </p:cNvSpPr>
          <p:nvPr>
            <p:ph type="body" sz="quarter" idx="19"/>
          </p:nvPr>
        </p:nvSpPr>
        <p:spPr/>
        <p:txBody>
          <a:bodyPr/>
          <a:lstStyle/>
          <a:p>
            <a:r>
              <a:rPr lang="de-AT" dirty="0" err="1" smtClean="0"/>
              <a:t>example</a:t>
            </a:r>
            <a:endParaRPr lang="de-AT" dirty="0"/>
          </a:p>
        </p:txBody>
      </p:sp>
      <p:pic>
        <p:nvPicPr>
          <p:cNvPr id="16" name="Bild 26" descr="Icon-6.png">
            <a:extLst>
              <a:ext uri="{FF2B5EF4-FFF2-40B4-BE49-F238E27FC236}">
                <a16:creationId xmlns:a16="http://schemas.microsoft.com/office/drawing/2014/main" id="{5247A7B9-19FB-4966-A4E1-3BADFA504DF2}"/>
              </a:ext>
            </a:extLst>
          </p:cNvPr>
          <p:cNvPicPr>
            <a:picLocks noChangeAspect="1"/>
          </p:cNvPicPr>
          <p:nvPr/>
        </p:nvPicPr>
        <p:blipFill>
          <a:blip r:embed="rId3" cstate="hqprint">
            <a:extLst>
              <a:ext uri="{28A0092B-C50C-407E-A947-70E740481C1C}">
                <a14:useLocalDpi xmlns:a14="http://schemas.microsoft.com/office/drawing/2010/main" val="0"/>
              </a:ext>
            </a:extLst>
          </a:blip>
          <a:stretch>
            <a:fillRect/>
          </a:stretch>
        </p:blipFill>
        <p:spPr>
          <a:xfrm>
            <a:off x="11018348" y="520876"/>
            <a:ext cx="583411" cy="582025"/>
          </a:xfrm>
          <a:prstGeom prst="rect">
            <a:avLst/>
          </a:prstGeom>
        </p:spPr>
      </p:pic>
      <p:sp>
        <p:nvSpPr>
          <p:cNvPr id="24" name="Rectangle 23"/>
          <p:cNvSpPr/>
          <p:nvPr/>
        </p:nvSpPr>
        <p:spPr>
          <a:xfrm>
            <a:off x="3874168" y="1334700"/>
            <a:ext cx="8091860" cy="4616648"/>
          </a:xfrm>
          <a:prstGeom prst="rect">
            <a:avLst/>
          </a:prstGeom>
        </p:spPr>
        <p:txBody>
          <a:bodyPr wrap="square" lIns="91440" tIns="45720" rIns="91440" bIns="45720" anchor="t">
            <a:spAutoFit/>
          </a:bodyPr>
          <a:lstStyle/>
          <a:p>
            <a:pPr marL="514350" indent="-514350">
              <a:lnSpc>
                <a:spcPct val="150000"/>
              </a:lnSpc>
              <a:buClr>
                <a:srgbClr val="C00000"/>
              </a:buClr>
              <a:buFont typeface="Arial" panose="020B0604020202020204" pitchFamily="34" charset="0"/>
              <a:buChar char="•"/>
            </a:pPr>
            <a:r>
              <a:rPr lang="de-DE" sz="2800" i="1" dirty="0" smtClean="0">
                <a:solidFill>
                  <a:srgbClr val="222222"/>
                </a:solidFill>
                <a:latin typeface="Arial" panose="020B0604020202020204" pitchFamily="34" charset="0"/>
              </a:rPr>
              <a:t>Wir betrachten eine erste Implementierung</a:t>
            </a:r>
          </a:p>
          <a:p>
            <a:pPr marL="514350" indent="-514350">
              <a:lnSpc>
                <a:spcPct val="150000"/>
              </a:lnSpc>
              <a:buClr>
                <a:srgbClr val="C00000"/>
              </a:buClr>
              <a:buFont typeface="Arial" panose="020B0604020202020204" pitchFamily="34" charset="0"/>
              <a:buChar char="•"/>
            </a:pPr>
            <a:r>
              <a:rPr lang="de-DE" sz="2800" i="1" dirty="0">
                <a:solidFill>
                  <a:srgbClr val="222222"/>
                </a:solidFill>
                <a:latin typeface="Arial" panose="020B0604020202020204" pitchFamily="34" charset="0"/>
                <a:hlinkClick r:id="rId4"/>
              </a:rPr>
              <a:t>https://</a:t>
            </a:r>
            <a:r>
              <a:rPr lang="de-DE" sz="2800" i="1" dirty="0" smtClean="0">
                <a:solidFill>
                  <a:srgbClr val="222222"/>
                </a:solidFill>
                <a:latin typeface="Arial" panose="020B0604020202020204" pitchFamily="34" charset="0"/>
                <a:hlinkClick r:id="rId4"/>
              </a:rPr>
              <a:t>github.com/walker99/SimpleWarehouse</a:t>
            </a:r>
            <a:endParaRPr lang="de-DE" sz="2800" i="1" dirty="0" smtClean="0">
              <a:solidFill>
                <a:srgbClr val="222222"/>
              </a:solidFill>
              <a:latin typeface="Arial" panose="020B0604020202020204" pitchFamily="34" charset="0"/>
            </a:endParaRPr>
          </a:p>
          <a:p>
            <a:pPr marL="514350" indent="-514350">
              <a:lnSpc>
                <a:spcPct val="150000"/>
              </a:lnSpc>
              <a:buClr>
                <a:srgbClr val="C00000"/>
              </a:buClr>
              <a:buFont typeface="Arial" panose="020B0604020202020204" pitchFamily="34" charset="0"/>
              <a:buChar char="•"/>
            </a:pPr>
            <a:r>
              <a:rPr lang="de-DE" sz="2800" i="1" dirty="0" smtClean="0">
                <a:solidFill>
                  <a:srgbClr val="222222"/>
                </a:solidFill>
                <a:latin typeface="Arial" panose="020B0604020202020204" pitchFamily="34" charset="0"/>
              </a:rPr>
              <a:t>Öffnen des Projektes in </a:t>
            </a:r>
            <a:r>
              <a:rPr lang="de-DE" sz="2800" i="1" dirty="0" err="1" smtClean="0">
                <a:solidFill>
                  <a:srgbClr val="222222"/>
                </a:solidFill>
                <a:latin typeface="Arial" panose="020B0604020202020204" pitchFamily="34" charset="0"/>
              </a:rPr>
              <a:t>Eclipse</a:t>
            </a:r>
            <a:r>
              <a:rPr lang="de-DE" sz="2800" i="1" dirty="0" smtClean="0">
                <a:solidFill>
                  <a:srgbClr val="222222"/>
                </a:solidFill>
                <a:latin typeface="Arial" panose="020B0604020202020204" pitchFamily="34" charset="0"/>
              </a:rPr>
              <a:t> </a:t>
            </a:r>
          </a:p>
          <a:p>
            <a:pPr marL="514350" indent="-514350">
              <a:lnSpc>
                <a:spcPct val="150000"/>
              </a:lnSpc>
              <a:buClr>
                <a:srgbClr val="C00000"/>
              </a:buClr>
              <a:buFont typeface="Arial" panose="020B0604020202020204" pitchFamily="34" charset="0"/>
              <a:buChar char="•"/>
            </a:pPr>
            <a:r>
              <a:rPr lang="de-DE" sz="2800" i="1" dirty="0" smtClean="0">
                <a:solidFill>
                  <a:srgbClr val="222222"/>
                </a:solidFill>
                <a:latin typeface="Arial" panose="020B0604020202020204" pitchFamily="34" charset="0"/>
              </a:rPr>
              <a:t>Testsuite könnte evtl. ein bisschen Aufwand bedeuten.</a:t>
            </a:r>
          </a:p>
          <a:p>
            <a:pPr marL="514350" indent="-514350">
              <a:lnSpc>
                <a:spcPct val="150000"/>
              </a:lnSpc>
              <a:buClr>
                <a:srgbClr val="C00000"/>
              </a:buClr>
              <a:buFont typeface="Arial" panose="020B0604020202020204" pitchFamily="34" charset="0"/>
              <a:buChar char="•"/>
            </a:pPr>
            <a:r>
              <a:rPr lang="de-DE" sz="2800" i="1" dirty="0" smtClean="0">
                <a:solidFill>
                  <a:srgbClr val="222222"/>
                </a:solidFill>
                <a:latin typeface="Arial" panose="020B0604020202020204" pitchFamily="34" charset="0"/>
              </a:rPr>
              <a:t>Wir lesen Code</a:t>
            </a:r>
          </a:p>
          <a:p>
            <a:pPr marL="514350" indent="-514350">
              <a:lnSpc>
                <a:spcPct val="150000"/>
              </a:lnSpc>
              <a:buClr>
                <a:srgbClr val="C00000"/>
              </a:buClr>
              <a:buFont typeface="Arial" panose="020B0604020202020204" pitchFamily="34" charset="0"/>
              <a:buChar char="•"/>
            </a:pPr>
            <a:r>
              <a:rPr lang="de-DE" sz="2800" i="1" dirty="0" smtClean="0">
                <a:solidFill>
                  <a:srgbClr val="222222"/>
                </a:solidFill>
                <a:latin typeface="Arial" panose="020B0604020202020204" pitchFamily="34" charset="0"/>
              </a:rPr>
              <a:t>Wir machen ein Code </a:t>
            </a:r>
            <a:r>
              <a:rPr lang="de-DE" sz="2800" i="1" dirty="0" err="1" smtClean="0">
                <a:solidFill>
                  <a:srgbClr val="222222"/>
                </a:solidFill>
                <a:latin typeface="Arial" panose="020B0604020202020204" pitchFamily="34" charset="0"/>
              </a:rPr>
              <a:t>refactoring</a:t>
            </a:r>
            <a:endParaRPr lang="de-DE" sz="2800" i="1" dirty="0" smtClean="0">
              <a:solidFill>
                <a:srgbClr val="222222"/>
              </a:solidFill>
              <a:latin typeface="Arial" panose="020B0604020202020204" pitchFamily="34" charset="0"/>
            </a:endParaRPr>
          </a:p>
        </p:txBody>
      </p:sp>
    </p:spTree>
    <p:extLst>
      <p:ext uri="{BB962C8B-B14F-4D97-AF65-F5344CB8AC3E}">
        <p14:creationId xmlns:p14="http://schemas.microsoft.com/office/powerpoint/2010/main" val="17923597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4">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4">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4">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4">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24">
                                            <p:txEl>
                                              <p:pRg st="5" end="5"/>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24">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AT" dirty="0" err="1" smtClean="0"/>
              <a:t>Commiit</a:t>
            </a:r>
            <a:r>
              <a:rPr lang="de-AT" dirty="0" smtClean="0"/>
              <a:t/>
            </a:r>
            <a:br>
              <a:rPr lang="de-AT" dirty="0" smtClean="0"/>
            </a:br>
            <a:r>
              <a:rPr lang="de-AT" dirty="0" err="1" smtClean="0"/>
              <a:t>rules</a:t>
            </a:r>
            <a:r>
              <a:rPr lang="de-AT" dirty="0" smtClean="0"/>
              <a:t/>
            </a:r>
            <a:br>
              <a:rPr lang="de-AT" dirty="0" smtClean="0"/>
            </a:br>
            <a:endParaRPr lang="de-AT" dirty="0"/>
          </a:p>
        </p:txBody>
      </p:sp>
      <p:sp>
        <p:nvSpPr>
          <p:cNvPr id="3" name="Footer Placeholder 2"/>
          <p:cNvSpPr>
            <a:spLocks noGrp="1"/>
          </p:cNvSpPr>
          <p:nvPr>
            <p:ph type="ftr" sz="quarter" idx="16"/>
          </p:nvPr>
        </p:nvSpPr>
        <p:spPr/>
        <p:txBody>
          <a:bodyPr/>
          <a:lstStyle/>
          <a:p>
            <a:r>
              <a:rPr lang="en-US" dirty="0" smtClean="0"/>
              <a:t>Draft| 13.04.2022</a:t>
            </a:r>
            <a:endParaRPr lang="de-AT" dirty="0"/>
          </a:p>
        </p:txBody>
      </p:sp>
      <p:sp>
        <p:nvSpPr>
          <p:cNvPr id="4" name="Slide Number Placeholder 3"/>
          <p:cNvSpPr>
            <a:spLocks noGrp="1"/>
          </p:cNvSpPr>
          <p:nvPr>
            <p:ph type="sldNum" sz="quarter" idx="17"/>
          </p:nvPr>
        </p:nvSpPr>
        <p:spPr/>
        <p:txBody>
          <a:bodyPr/>
          <a:lstStyle/>
          <a:p>
            <a:fld id="{FDD888EF-0BF5-4E37-B0E1-6AF0153DF39B}" type="slidenum">
              <a:rPr lang="de-AT" smtClean="0"/>
              <a:pPr/>
              <a:t>31</a:t>
            </a:fld>
            <a:endParaRPr lang="de-AT" dirty="0"/>
          </a:p>
        </p:txBody>
      </p:sp>
      <p:sp>
        <p:nvSpPr>
          <p:cNvPr id="5" name="Text Placeholder 4"/>
          <p:cNvSpPr>
            <a:spLocks noGrp="1"/>
          </p:cNvSpPr>
          <p:nvPr>
            <p:ph type="body" sz="quarter" idx="19"/>
          </p:nvPr>
        </p:nvSpPr>
        <p:spPr/>
        <p:txBody>
          <a:bodyPr/>
          <a:lstStyle/>
          <a:p>
            <a:r>
              <a:rPr lang="de-AT" dirty="0" smtClean="0"/>
              <a:t>wichtig</a:t>
            </a:r>
            <a:endParaRPr lang="de-AT" dirty="0"/>
          </a:p>
        </p:txBody>
      </p:sp>
      <p:sp>
        <p:nvSpPr>
          <p:cNvPr id="18" name="TextBox 17"/>
          <p:cNvSpPr txBox="1"/>
          <p:nvPr/>
        </p:nvSpPr>
        <p:spPr>
          <a:xfrm>
            <a:off x="10942739" y="4792058"/>
            <a:ext cx="848942" cy="400110"/>
          </a:xfrm>
          <a:prstGeom prst="rect">
            <a:avLst/>
          </a:prstGeom>
          <a:noFill/>
        </p:spPr>
        <p:txBody>
          <a:bodyPr wrap="square" rtlCol="0">
            <a:spAutoFit/>
          </a:bodyPr>
          <a:lstStyle/>
          <a:p>
            <a:r>
              <a:rPr lang="de-AT" sz="2000" b="1" dirty="0" smtClean="0">
                <a:solidFill>
                  <a:schemeClr val="bg1"/>
                </a:solidFill>
              </a:rPr>
              <a:t>3 %</a:t>
            </a:r>
            <a:endParaRPr lang="de-AT" sz="2000" b="1" dirty="0">
              <a:solidFill>
                <a:schemeClr val="bg1"/>
              </a:solidFill>
            </a:endParaRPr>
          </a:p>
        </p:txBody>
      </p:sp>
      <p:pic>
        <p:nvPicPr>
          <p:cNvPr id="2050" name="Picture 2" descr="Betreten des Waldes verboten! | Wald &amp; Holz"/>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53107" y="3533775"/>
            <a:ext cx="2252044" cy="1685621"/>
          </a:xfrm>
          <a:prstGeom prst="rect">
            <a:avLst/>
          </a:prstGeom>
          <a:noFill/>
          <a:extLst>
            <a:ext uri="{909E8E84-426E-40DD-AFC4-6F175D3DCCD1}">
              <a14:hiddenFill xmlns:a14="http://schemas.microsoft.com/office/drawing/2010/main">
                <a:solidFill>
                  <a:srgbClr val="FFFFFF"/>
                </a:solidFill>
              </a14:hiddenFill>
            </a:ext>
          </a:extLst>
        </p:spPr>
      </p:pic>
      <p:pic>
        <p:nvPicPr>
          <p:cNvPr id="10" name="Bild 2" descr="Icon-16.png">
            <a:extLst>
              <a:ext uri="{FF2B5EF4-FFF2-40B4-BE49-F238E27FC236}">
                <a16:creationId xmlns:a16="http://schemas.microsoft.com/office/drawing/2014/main" id="{83A1591C-896C-40C5-9440-60636D593120}"/>
              </a:ext>
            </a:extLst>
          </p:cNvPr>
          <p:cNvPicPr>
            <a:picLocks noChangeAspect="1"/>
          </p:cNvPicPr>
          <p:nvPr/>
        </p:nvPicPr>
        <p:blipFill>
          <a:blip r:embed="rId4" cstate="hqprint">
            <a:extLst>
              <a:ext uri="{28A0092B-C50C-407E-A947-70E740481C1C}">
                <a14:useLocalDpi xmlns:a14="http://schemas.microsoft.com/office/drawing/2010/main" val="0"/>
              </a:ext>
            </a:extLst>
          </a:blip>
          <a:stretch>
            <a:fillRect/>
          </a:stretch>
        </p:blipFill>
        <p:spPr>
          <a:xfrm>
            <a:off x="11019732" y="514664"/>
            <a:ext cx="582025" cy="582025"/>
          </a:xfrm>
          <a:prstGeom prst="rect">
            <a:avLst/>
          </a:prstGeom>
        </p:spPr>
      </p:pic>
      <p:sp>
        <p:nvSpPr>
          <p:cNvPr id="12" name="Rectangle 11"/>
          <p:cNvSpPr/>
          <p:nvPr/>
        </p:nvSpPr>
        <p:spPr>
          <a:xfrm>
            <a:off x="3721768" y="1150979"/>
            <a:ext cx="8091860" cy="3785652"/>
          </a:xfrm>
          <a:prstGeom prst="rect">
            <a:avLst/>
          </a:prstGeom>
        </p:spPr>
        <p:txBody>
          <a:bodyPr wrap="square" lIns="91440" tIns="45720" rIns="91440" bIns="45720" anchor="t">
            <a:spAutoFit/>
          </a:bodyPr>
          <a:lstStyle/>
          <a:p>
            <a:pPr marL="514350" indent="-514350" algn="just">
              <a:lnSpc>
                <a:spcPct val="150000"/>
              </a:lnSpc>
              <a:buClr>
                <a:srgbClr val="C00000"/>
              </a:buClr>
              <a:buFont typeface="Arial" panose="020B0604020202020204" pitchFamily="34" charset="0"/>
              <a:buChar char="•"/>
            </a:pPr>
            <a:r>
              <a:rPr lang="de-DE" sz="4000" i="1" dirty="0" smtClean="0">
                <a:solidFill>
                  <a:srgbClr val="222222"/>
                </a:solidFill>
                <a:latin typeface="Arial" panose="020B0604020202020204" pitchFamily="34" charset="0"/>
              </a:rPr>
              <a:t>Commit </a:t>
            </a:r>
            <a:r>
              <a:rPr lang="de-DE" sz="4000" i="1" dirty="0" err="1" smtClean="0">
                <a:solidFill>
                  <a:srgbClr val="222222"/>
                </a:solidFill>
                <a:latin typeface="Arial" panose="020B0604020202020204" pitchFamily="34" charset="0"/>
              </a:rPr>
              <a:t>often</a:t>
            </a:r>
            <a:endParaRPr lang="de-DE" sz="4000" i="1" dirty="0" smtClean="0">
              <a:solidFill>
                <a:srgbClr val="222222"/>
              </a:solidFill>
              <a:latin typeface="Arial" panose="020B0604020202020204" pitchFamily="34" charset="0"/>
            </a:endParaRPr>
          </a:p>
          <a:p>
            <a:pPr marL="514350" indent="-514350" algn="just">
              <a:lnSpc>
                <a:spcPct val="150000"/>
              </a:lnSpc>
              <a:buClr>
                <a:srgbClr val="C00000"/>
              </a:buClr>
              <a:buFont typeface="Arial" panose="020B0604020202020204" pitchFamily="34" charset="0"/>
              <a:buChar char="•"/>
            </a:pPr>
            <a:r>
              <a:rPr lang="de-DE" sz="4000" i="1" dirty="0" smtClean="0">
                <a:solidFill>
                  <a:srgbClr val="222222"/>
                </a:solidFill>
                <a:latin typeface="Arial" panose="020B0604020202020204" pitchFamily="34" charset="0"/>
              </a:rPr>
              <a:t>Commit in </a:t>
            </a:r>
            <a:r>
              <a:rPr lang="de-DE" sz="4000" i="1" dirty="0" err="1" smtClean="0">
                <a:solidFill>
                  <a:srgbClr val="222222"/>
                </a:solidFill>
                <a:latin typeface="Arial" panose="020B0604020202020204" pitchFamily="34" charset="0"/>
              </a:rPr>
              <a:t>logical</a:t>
            </a:r>
            <a:r>
              <a:rPr lang="de-DE" sz="4000" i="1" dirty="0" smtClean="0">
                <a:solidFill>
                  <a:srgbClr val="222222"/>
                </a:solidFill>
                <a:latin typeface="Arial" panose="020B0604020202020204" pitchFamily="34" charset="0"/>
              </a:rPr>
              <a:t> </a:t>
            </a:r>
            <a:r>
              <a:rPr lang="de-DE" sz="4000" i="1" dirty="0" err="1" smtClean="0">
                <a:solidFill>
                  <a:srgbClr val="222222"/>
                </a:solidFill>
                <a:latin typeface="Arial" panose="020B0604020202020204" pitchFamily="34" charset="0"/>
              </a:rPr>
              <a:t>junks</a:t>
            </a:r>
            <a:endParaRPr lang="de-DE" sz="4000" i="1" dirty="0" smtClean="0">
              <a:solidFill>
                <a:srgbClr val="222222"/>
              </a:solidFill>
              <a:latin typeface="Arial" panose="020B0604020202020204" pitchFamily="34" charset="0"/>
            </a:endParaRPr>
          </a:p>
          <a:p>
            <a:pPr marL="514350" indent="-514350">
              <a:lnSpc>
                <a:spcPct val="150000"/>
              </a:lnSpc>
              <a:buClr>
                <a:srgbClr val="C00000"/>
              </a:buClr>
              <a:buFont typeface="Arial" panose="020B0604020202020204" pitchFamily="34" charset="0"/>
              <a:buChar char="•"/>
            </a:pPr>
            <a:r>
              <a:rPr lang="de-DE" sz="4000" i="1" dirty="0" smtClean="0">
                <a:solidFill>
                  <a:srgbClr val="222222"/>
                </a:solidFill>
                <a:latin typeface="Arial" panose="020B0604020202020204" pitchFamily="34" charset="0"/>
              </a:rPr>
              <a:t>Write </a:t>
            </a:r>
            <a:r>
              <a:rPr lang="de-DE" sz="4000" i="1" dirty="0" err="1" smtClean="0">
                <a:solidFill>
                  <a:srgbClr val="222222"/>
                </a:solidFill>
                <a:latin typeface="Arial" panose="020B0604020202020204" pitchFamily="34" charset="0"/>
              </a:rPr>
              <a:t>meaningful</a:t>
            </a:r>
            <a:r>
              <a:rPr lang="de-DE" sz="4000" i="1" dirty="0" smtClean="0">
                <a:solidFill>
                  <a:srgbClr val="222222"/>
                </a:solidFill>
                <a:latin typeface="Arial" panose="020B0604020202020204" pitchFamily="34" charset="0"/>
              </a:rPr>
              <a:t> </a:t>
            </a:r>
            <a:r>
              <a:rPr lang="de-DE" sz="4000" i="1" dirty="0" err="1" smtClean="0">
                <a:solidFill>
                  <a:srgbClr val="222222"/>
                </a:solidFill>
                <a:latin typeface="Arial" panose="020B0604020202020204" pitchFamily="34" charset="0"/>
              </a:rPr>
              <a:t>commit</a:t>
            </a:r>
            <a:r>
              <a:rPr lang="de-DE" sz="4000" i="1" dirty="0" smtClean="0">
                <a:solidFill>
                  <a:srgbClr val="222222"/>
                </a:solidFill>
                <a:latin typeface="Arial" panose="020B0604020202020204" pitchFamily="34" charset="0"/>
              </a:rPr>
              <a:t> </a:t>
            </a:r>
            <a:r>
              <a:rPr lang="de-DE" sz="4000" i="1" dirty="0" err="1" smtClean="0">
                <a:solidFill>
                  <a:srgbClr val="222222"/>
                </a:solidFill>
                <a:latin typeface="Arial" panose="020B0604020202020204" pitchFamily="34" charset="0"/>
              </a:rPr>
              <a:t>messages</a:t>
            </a:r>
            <a:endParaRPr lang="de-DE" sz="4000" i="1" dirty="0" smtClean="0">
              <a:solidFill>
                <a:srgbClr val="222222"/>
              </a:solidFill>
              <a:latin typeface="Arial" panose="020B0604020202020204" pitchFamily="34" charset="0"/>
            </a:endParaRPr>
          </a:p>
        </p:txBody>
      </p:sp>
    </p:spTree>
    <p:extLst>
      <p:ext uri="{BB962C8B-B14F-4D97-AF65-F5344CB8AC3E}">
        <p14:creationId xmlns:p14="http://schemas.microsoft.com/office/powerpoint/2010/main" val="398565959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12">
                                            <p:txEl>
                                              <p:pRg st="0" end="0"/>
                                            </p:txEl>
                                          </p:spTgt>
                                        </p:tgtEl>
                                        <p:attrNameLst>
                                          <p:attrName>style.visibility</p:attrName>
                                        </p:attrNameLst>
                                      </p:cBhvr>
                                      <p:to>
                                        <p:strVal val="visible"/>
                                      </p:to>
                                    </p:set>
                                    <p:anim calcmode="lin" valueType="num">
                                      <p:cBhvr additive="base">
                                        <p:cTn id="7" dur="500" fill="hold"/>
                                        <p:tgtEl>
                                          <p:spTgt spid="12">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12">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12">
                                            <p:txEl>
                                              <p:pRg st="1" end="1"/>
                                            </p:txEl>
                                          </p:spTgt>
                                        </p:tgtEl>
                                        <p:attrNameLst>
                                          <p:attrName>style.visibility</p:attrName>
                                        </p:attrNameLst>
                                      </p:cBhvr>
                                      <p:to>
                                        <p:strVal val="visible"/>
                                      </p:to>
                                    </p:set>
                                    <p:anim calcmode="lin" valueType="num">
                                      <p:cBhvr additive="base">
                                        <p:cTn id="13" dur="500" fill="hold"/>
                                        <p:tgtEl>
                                          <p:spTgt spid="12">
                                            <p:txEl>
                                              <p:pRg st="1" end="1"/>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12">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12">
                                            <p:txEl>
                                              <p:pRg st="2" end="2"/>
                                            </p:txEl>
                                          </p:spTgt>
                                        </p:tgtEl>
                                        <p:attrNameLst>
                                          <p:attrName>style.visibility</p:attrName>
                                        </p:attrNameLst>
                                      </p:cBhvr>
                                      <p:to>
                                        <p:strVal val="visible"/>
                                      </p:to>
                                    </p:set>
                                    <p:anim calcmode="lin" valueType="num">
                                      <p:cBhvr additive="base">
                                        <p:cTn id="19" dur="500" fill="hold"/>
                                        <p:tgtEl>
                                          <p:spTgt spid="12">
                                            <p:txEl>
                                              <p:pRg st="2" end="2"/>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12">
                                            <p:txEl>
                                              <p:pRg st="2" end="2"/>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AT" dirty="0" smtClean="0"/>
              <a:t>Themen</a:t>
            </a:r>
            <a:r>
              <a:rPr lang="de-AT" dirty="0" smtClean="0"/>
              <a:t/>
            </a:r>
            <a:br>
              <a:rPr lang="de-AT" dirty="0" smtClean="0"/>
            </a:br>
            <a:r>
              <a:rPr lang="de-AT" dirty="0" smtClean="0"/>
              <a:t/>
            </a:r>
            <a:br>
              <a:rPr lang="de-AT" dirty="0" smtClean="0"/>
            </a:br>
            <a:endParaRPr lang="de-AT" dirty="0"/>
          </a:p>
        </p:txBody>
      </p:sp>
      <p:sp>
        <p:nvSpPr>
          <p:cNvPr id="3" name="Footer Placeholder 2"/>
          <p:cNvSpPr>
            <a:spLocks noGrp="1"/>
          </p:cNvSpPr>
          <p:nvPr>
            <p:ph type="ftr" sz="quarter" idx="16"/>
          </p:nvPr>
        </p:nvSpPr>
        <p:spPr/>
        <p:txBody>
          <a:bodyPr/>
          <a:lstStyle/>
          <a:p>
            <a:r>
              <a:rPr lang="en-US" dirty="0" smtClean="0"/>
              <a:t>Draft| 13.04.2022</a:t>
            </a:r>
            <a:endParaRPr lang="de-AT" dirty="0"/>
          </a:p>
        </p:txBody>
      </p:sp>
      <p:sp>
        <p:nvSpPr>
          <p:cNvPr id="4" name="Slide Number Placeholder 3"/>
          <p:cNvSpPr>
            <a:spLocks noGrp="1"/>
          </p:cNvSpPr>
          <p:nvPr>
            <p:ph type="sldNum" sz="quarter" idx="17"/>
          </p:nvPr>
        </p:nvSpPr>
        <p:spPr/>
        <p:txBody>
          <a:bodyPr/>
          <a:lstStyle/>
          <a:p>
            <a:fld id="{FDD888EF-0BF5-4E37-B0E1-6AF0153DF39B}" type="slidenum">
              <a:rPr lang="de-AT" smtClean="0"/>
              <a:pPr/>
              <a:t>32</a:t>
            </a:fld>
            <a:endParaRPr lang="de-AT" dirty="0"/>
          </a:p>
        </p:txBody>
      </p:sp>
      <p:sp>
        <p:nvSpPr>
          <p:cNvPr id="5" name="Text Placeholder 4"/>
          <p:cNvSpPr>
            <a:spLocks noGrp="1"/>
          </p:cNvSpPr>
          <p:nvPr>
            <p:ph type="body" sz="quarter" idx="19"/>
          </p:nvPr>
        </p:nvSpPr>
        <p:spPr/>
        <p:txBody>
          <a:bodyPr/>
          <a:lstStyle/>
          <a:p>
            <a:r>
              <a:rPr lang="de-AT" dirty="0" smtClean="0"/>
              <a:t>Clean Code</a:t>
            </a:r>
            <a:endParaRPr lang="de-AT" dirty="0"/>
          </a:p>
        </p:txBody>
      </p:sp>
      <p:sp>
        <p:nvSpPr>
          <p:cNvPr id="18" name="TextBox 17"/>
          <p:cNvSpPr txBox="1"/>
          <p:nvPr/>
        </p:nvSpPr>
        <p:spPr>
          <a:xfrm>
            <a:off x="10942739" y="4792058"/>
            <a:ext cx="848942" cy="400110"/>
          </a:xfrm>
          <a:prstGeom prst="rect">
            <a:avLst/>
          </a:prstGeom>
          <a:noFill/>
        </p:spPr>
        <p:txBody>
          <a:bodyPr wrap="square" rtlCol="0">
            <a:spAutoFit/>
          </a:bodyPr>
          <a:lstStyle/>
          <a:p>
            <a:r>
              <a:rPr lang="de-AT" sz="2000" b="1" dirty="0" smtClean="0">
                <a:solidFill>
                  <a:schemeClr val="bg1"/>
                </a:solidFill>
              </a:rPr>
              <a:t>3 %</a:t>
            </a:r>
            <a:endParaRPr lang="de-AT" sz="2000" b="1" dirty="0">
              <a:solidFill>
                <a:schemeClr val="bg1"/>
              </a:solidFill>
            </a:endParaRPr>
          </a:p>
        </p:txBody>
      </p:sp>
      <p:pic>
        <p:nvPicPr>
          <p:cNvPr id="10" name="Bild 2" descr="Icon-16.png">
            <a:extLst>
              <a:ext uri="{FF2B5EF4-FFF2-40B4-BE49-F238E27FC236}">
                <a16:creationId xmlns:a16="http://schemas.microsoft.com/office/drawing/2014/main" id="{83A1591C-896C-40C5-9440-60636D593120}"/>
              </a:ext>
            </a:extLst>
          </p:cNvPr>
          <p:cNvPicPr>
            <a:picLocks noChangeAspect="1"/>
          </p:cNvPicPr>
          <p:nvPr/>
        </p:nvPicPr>
        <p:blipFill>
          <a:blip r:embed="rId3" cstate="hqprint">
            <a:extLst>
              <a:ext uri="{28A0092B-C50C-407E-A947-70E740481C1C}">
                <a14:useLocalDpi xmlns:a14="http://schemas.microsoft.com/office/drawing/2010/main" val="0"/>
              </a:ext>
            </a:extLst>
          </a:blip>
          <a:stretch>
            <a:fillRect/>
          </a:stretch>
        </p:blipFill>
        <p:spPr>
          <a:xfrm>
            <a:off x="11019732" y="514664"/>
            <a:ext cx="582025" cy="582025"/>
          </a:xfrm>
          <a:prstGeom prst="rect">
            <a:avLst/>
          </a:prstGeom>
        </p:spPr>
      </p:pic>
      <p:sp>
        <p:nvSpPr>
          <p:cNvPr id="12" name="Rectangle 11"/>
          <p:cNvSpPr/>
          <p:nvPr/>
        </p:nvSpPr>
        <p:spPr>
          <a:xfrm>
            <a:off x="3721768" y="1150979"/>
            <a:ext cx="8091860" cy="3416320"/>
          </a:xfrm>
          <a:prstGeom prst="rect">
            <a:avLst/>
          </a:prstGeom>
        </p:spPr>
        <p:txBody>
          <a:bodyPr wrap="square" lIns="91440" tIns="45720" rIns="91440" bIns="45720" anchor="t">
            <a:spAutoFit/>
          </a:bodyPr>
          <a:lstStyle/>
          <a:p>
            <a:pPr marL="514350" indent="-514350" algn="just">
              <a:lnSpc>
                <a:spcPct val="150000"/>
              </a:lnSpc>
              <a:buClr>
                <a:srgbClr val="C00000"/>
              </a:buClr>
              <a:buFont typeface="Arial" panose="020B0604020202020204" pitchFamily="34" charset="0"/>
              <a:buChar char="•"/>
            </a:pPr>
            <a:r>
              <a:rPr lang="de-DE" sz="3600" i="1" dirty="0" smtClean="0">
                <a:solidFill>
                  <a:srgbClr val="222222"/>
                </a:solidFill>
                <a:latin typeface="Arial" panose="020B0604020202020204" pitchFamily="34" charset="0"/>
              </a:rPr>
              <a:t>Was ist Clean Code(r)</a:t>
            </a:r>
          </a:p>
          <a:p>
            <a:pPr marL="514350" indent="-514350" algn="just">
              <a:lnSpc>
                <a:spcPct val="150000"/>
              </a:lnSpc>
              <a:buClr>
                <a:srgbClr val="C00000"/>
              </a:buClr>
              <a:buFont typeface="Arial" panose="020B0604020202020204" pitchFamily="34" charset="0"/>
              <a:buChar char="•"/>
            </a:pPr>
            <a:r>
              <a:rPr lang="de-DE" sz="3600" i="1" dirty="0" smtClean="0">
                <a:solidFill>
                  <a:srgbClr val="222222"/>
                </a:solidFill>
                <a:latin typeface="Arial" panose="020B0604020202020204" pitchFamily="34" charset="0"/>
              </a:rPr>
              <a:t>DRY </a:t>
            </a:r>
            <a:r>
              <a:rPr lang="de-DE" sz="3600" i="1" dirty="0" err="1" smtClean="0">
                <a:solidFill>
                  <a:srgbClr val="222222"/>
                </a:solidFill>
                <a:latin typeface="Arial" panose="020B0604020202020204" pitchFamily="34" charset="0"/>
              </a:rPr>
              <a:t>vs</a:t>
            </a:r>
            <a:r>
              <a:rPr lang="de-DE" sz="3600" i="1" dirty="0" smtClean="0">
                <a:solidFill>
                  <a:srgbClr val="222222"/>
                </a:solidFill>
                <a:latin typeface="Arial" panose="020B0604020202020204" pitchFamily="34" charset="0"/>
              </a:rPr>
              <a:t> WET</a:t>
            </a:r>
          </a:p>
          <a:p>
            <a:pPr marL="514350" indent="-514350" algn="just">
              <a:lnSpc>
                <a:spcPct val="150000"/>
              </a:lnSpc>
              <a:buClr>
                <a:srgbClr val="C00000"/>
              </a:buClr>
              <a:buFont typeface="Arial" panose="020B0604020202020204" pitchFamily="34" charset="0"/>
              <a:buChar char="•"/>
            </a:pPr>
            <a:r>
              <a:rPr lang="de-DE" sz="3600" i="1" dirty="0" smtClean="0">
                <a:solidFill>
                  <a:srgbClr val="222222"/>
                </a:solidFill>
                <a:latin typeface="Arial" panose="020B0604020202020204" pitchFamily="34" charset="0"/>
              </a:rPr>
              <a:t>CYC</a:t>
            </a:r>
          </a:p>
          <a:p>
            <a:pPr marL="514350" indent="-514350" algn="just">
              <a:lnSpc>
                <a:spcPct val="150000"/>
              </a:lnSpc>
              <a:buClr>
                <a:srgbClr val="C00000"/>
              </a:buClr>
              <a:buFont typeface="Arial" panose="020B0604020202020204" pitchFamily="34" charset="0"/>
              <a:buChar char="•"/>
            </a:pPr>
            <a:r>
              <a:rPr lang="de-DE" sz="3600" i="1" dirty="0" smtClean="0">
                <a:solidFill>
                  <a:srgbClr val="222222"/>
                </a:solidFill>
                <a:latin typeface="Arial" panose="020B0604020202020204" pitchFamily="34" charset="0"/>
              </a:rPr>
              <a:t>Signal </a:t>
            </a:r>
            <a:r>
              <a:rPr lang="de-DE" sz="3600" i="1" dirty="0" err="1" smtClean="0">
                <a:solidFill>
                  <a:srgbClr val="222222"/>
                </a:solidFill>
                <a:latin typeface="Arial" panose="020B0604020202020204" pitchFamily="34" charset="0"/>
              </a:rPr>
              <a:t>vs</a:t>
            </a:r>
            <a:r>
              <a:rPr lang="de-DE" sz="3600" i="1" dirty="0" smtClean="0">
                <a:solidFill>
                  <a:srgbClr val="222222"/>
                </a:solidFill>
                <a:latin typeface="Arial" panose="020B0604020202020204" pitchFamily="34" charset="0"/>
              </a:rPr>
              <a:t> Noise</a:t>
            </a:r>
            <a:endParaRPr lang="de-DE" sz="3600" i="1" dirty="0" smtClean="0">
              <a:solidFill>
                <a:srgbClr val="222222"/>
              </a:solidFill>
              <a:latin typeface="Arial" panose="020B0604020202020204" pitchFamily="34" charset="0"/>
            </a:endParaRPr>
          </a:p>
        </p:txBody>
      </p:sp>
    </p:spTree>
    <p:extLst>
      <p:ext uri="{BB962C8B-B14F-4D97-AF65-F5344CB8AC3E}">
        <p14:creationId xmlns:p14="http://schemas.microsoft.com/office/powerpoint/2010/main" val="226510659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12">
                                            <p:txEl>
                                              <p:pRg st="0" end="0"/>
                                            </p:txEl>
                                          </p:spTgt>
                                        </p:tgtEl>
                                        <p:attrNameLst>
                                          <p:attrName>style.visibility</p:attrName>
                                        </p:attrNameLst>
                                      </p:cBhvr>
                                      <p:to>
                                        <p:strVal val="visible"/>
                                      </p:to>
                                    </p:set>
                                    <p:anim calcmode="lin" valueType="num">
                                      <p:cBhvr additive="base">
                                        <p:cTn id="7" dur="500" fill="hold"/>
                                        <p:tgtEl>
                                          <p:spTgt spid="12">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12">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12">
                                            <p:txEl>
                                              <p:pRg st="1" end="1"/>
                                            </p:txEl>
                                          </p:spTgt>
                                        </p:tgtEl>
                                        <p:attrNameLst>
                                          <p:attrName>style.visibility</p:attrName>
                                        </p:attrNameLst>
                                      </p:cBhvr>
                                      <p:to>
                                        <p:strVal val="visible"/>
                                      </p:to>
                                    </p:set>
                                    <p:anim calcmode="lin" valueType="num">
                                      <p:cBhvr additive="base">
                                        <p:cTn id="13" dur="500" fill="hold"/>
                                        <p:tgtEl>
                                          <p:spTgt spid="12">
                                            <p:txEl>
                                              <p:pRg st="1" end="1"/>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12">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12">
                                            <p:txEl>
                                              <p:pRg st="2" end="2"/>
                                            </p:txEl>
                                          </p:spTgt>
                                        </p:tgtEl>
                                        <p:attrNameLst>
                                          <p:attrName>style.visibility</p:attrName>
                                        </p:attrNameLst>
                                      </p:cBhvr>
                                      <p:to>
                                        <p:strVal val="visible"/>
                                      </p:to>
                                    </p:set>
                                    <p:anim calcmode="lin" valueType="num">
                                      <p:cBhvr additive="base">
                                        <p:cTn id="19" dur="500" fill="hold"/>
                                        <p:tgtEl>
                                          <p:spTgt spid="12">
                                            <p:txEl>
                                              <p:pRg st="2" end="2"/>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12">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nodeType="clickEffect">
                                  <p:stCondLst>
                                    <p:cond delay="0"/>
                                  </p:stCondLst>
                                  <p:childTnLst>
                                    <p:set>
                                      <p:cBhvr>
                                        <p:cTn id="24" dur="1" fill="hold">
                                          <p:stCondLst>
                                            <p:cond delay="0"/>
                                          </p:stCondLst>
                                        </p:cTn>
                                        <p:tgtEl>
                                          <p:spTgt spid="12">
                                            <p:txEl>
                                              <p:pRg st="3" end="3"/>
                                            </p:txEl>
                                          </p:spTgt>
                                        </p:tgtEl>
                                        <p:attrNameLst>
                                          <p:attrName>style.visibility</p:attrName>
                                        </p:attrNameLst>
                                      </p:cBhvr>
                                      <p:to>
                                        <p:strVal val="visible"/>
                                      </p:to>
                                    </p:set>
                                    <p:anim calcmode="lin" valueType="num">
                                      <p:cBhvr additive="base">
                                        <p:cTn id="25" dur="500" fill="hold"/>
                                        <p:tgtEl>
                                          <p:spTgt spid="12">
                                            <p:txEl>
                                              <p:pRg st="3" end="3"/>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12">
                                            <p:txEl>
                                              <p:pRg st="3" end="3"/>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AT" dirty="0" smtClean="0"/>
              <a:t>Was?</a:t>
            </a:r>
            <a:r>
              <a:rPr lang="de-AT" dirty="0" smtClean="0"/>
              <a:t/>
            </a:r>
            <a:br>
              <a:rPr lang="de-AT" dirty="0" smtClean="0"/>
            </a:br>
            <a:r>
              <a:rPr lang="de-AT" dirty="0" smtClean="0"/>
              <a:t/>
            </a:r>
            <a:br>
              <a:rPr lang="de-AT" dirty="0" smtClean="0"/>
            </a:br>
            <a:endParaRPr lang="de-AT" dirty="0"/>
          </a:p>
        </p:txBody>
      </p:sp>
      <p:sp>
        <p:nvSpPr>
          <p:cNvPr id="3" name="Footer Placeholder 2"/>
          <p:cNvSpPr>
            <a:spLocks noGrp="1"/>
          </p:cNvSpPr>
          <p:nvPr>
            <p:ph type="ftr" sz="quarter" idx="16"/>
          </p:nvPr>
        </p:nvSpPr>
        <p:spPr/>
        <p:txBody>
          <a:bodyPr/>
          <a:lstStyle/>
          <a:p>
            <a:r>
              <a:rPr lang="en-US" dirty="0" smtClean="0"/>
              <a:t>Draft| 13.04.2022</a:t>
            </a:r>
            <a:endParaRPr lang="de-AT" dirty="0"/>
          </a:p>
        </p:txBody>
      </p:sp>
      <p:sp>
        <p:nvSpPr>
          <p:cNvPr id="4" name="Slide Number Placeholder 3"/>
          <p:cNvSpPr>
            <a:spLocks noGrp="1"/>
          </p:cNvSpPr>
          <p:nvPr>
            <p:ph type="sldNum" sz="quarter" idx="17"/>
          </p:nvPr>
        </p:nvSpPr>
        <p:spPr/>
        <p:txBody>
          <a:bodyPr/>
          <a:lstStyle/>
          <a:p>
            <a:fld id="{FDD888EF-0BF5-4E37-B0E1-6AF0153DF39B}" type="slidenum">
              <a:rPr lang="de-AT" smtClean="0"/>
              <a:pPr/>
              <a:t>33</a:t>
            </a:fld>
            <a:endParaRPr lang="de-AT" dirty="0"/>
          </a:p>
        </p:txBody>
      </p:sp>
      <p:sp>
        <p:nvSpPr>
          <p:cNvPr id="5" name="Text Placeholder 4"/>
          <p:cNvSpPr>
            <a:spLocks noGrp="1"/>
          </p:cNvSpPr>
          <p:nvPr>
            <p:ph type="body" sz="quarter" idx="19"/>
          </p:nvPr>
        </p:nvSpPr>
        <p:spPr/>
        <p:txBody>
          <a:bodyPr/>
          <a:lstStyle/>
          <a:p>
            <a:r>
              <a:rPr lang="de-AT" dirty="0" smtClean="0"/>
              <a:t>Clean Code</a:t>
            </a:r>
            <a:endParaRPr lang="de-AT" dirty="0"/>
          </a:p>
        </p:txBody>
      </p:sp>
      <p:sp>
        <p:nvSpPr>
          <p:cNvPr id="18" name="TextBox 17"/>
          <p:cNvSpPr txBox="1"/>
          <p:nvPr/>
        </p:nvSpPr>
        <p:spPr>
          <a:xfrm>
            <a:off x="10942739" y="4792058"/>
            <a:ext cx="848942" cy="400110"/>
          </a:xfrm>
          <a:prstGeom prst="rect">
            <a:avLst/>
          </a:prstGeom>
          <a:noFill/>
        </p:spPr>
        <p:txBody>
          <a:bodyPr wrap="square" rtlCol="0">
            <a:spAutoFit/>
          </a:bodyPr>
          <a:lstStyle/>
          <a:p>
            <a:r>
              <a:rPr lang="de-AT" sz="2000" b="1" dirty="0" smtClean="0">
                <a:solidFill>
                  <a:schemeClr val="bg1"/>
                </a:solidFill>
              </a:rPr>
              <a:t>3 %</a:t>
            </a:r>
            <a:endParaRPr lang="de-AT" sz="2000" b="1" dirty="0">
              <a:solidFill>
                <a:schemeClr val="bg1"/>
              </a:solidFill>
            </a:endParaRPr>
          </a:p>
        </p:txBody>
      </p:sp>
      <p:pic>
        <p:nvPicPr>
          <p:cNvPr id="10" name="Bild 2" descr="Icon-16.png">
            <a:extLst>
              <a:ext uri="{FF2B5EF4-FFF2-40B4-BE49-F238E27FC236}">
                <a16:creationId xmlns:a16="http://schemas.microsoft.com/office/drawing/2014/main" id="{83A1591C-896C-40C5-9440-60636D593120}"/>
              </a:ext>
            </a:extLst>
          </p:cNvPr>
          <p:cNvPicPr>
            <a:picLocks noChangeAspect="1"/>
          </p:cNvPicPr>
          <p:nvPr/>
        </p:nvPicPr>
        <p:blipFill>
          <a:blip r:embed="rId3" cstate="hqprint">
            <a:extLst>
              <a:ext uri="{28A0092B-C50C-407E-A947-70E740481C1C}">
                <a14:useLocalDpi xmlns:a14="http://schemas.microsoft.com/office/drawing/2010/main" val="0"/>
              </a:ext>
            </a:extLst>
          </a:blip>
          <a:stretch>
            <a:fillRect/>
          </a:stretch>
        </p:blipFill>
        <p:spPr>
          <a:xfrm>
            <a:off x="11019732" y="514664"/>
            <a:ext cx="582025" cy="582025"/>
          </a:xfrm>
          <a:prstGeom prst="rect">
            <a:avLst/>
          </a:prstGeom>
        </p:spPr>
      </p:pic>
      <p:sp>
        <p:nvSpPr>
          <p:cNvPr id="12" name="Rectangle 11"/>
          <p:cNvSpPr/>
          <p:nvPr/>
        </p:nvSpPr>
        <p:spPr>
          <a:xfrm>
            <a:off x="3721768" y="1150979"/>
            <a:ext cx="8091860" cy="2400657"/>
          </a:xfrm>
          <a:prstGeom prst="rect">
            <a:avLst/>
          </a:prstGeom>
        </p:spPr>
        <p:txBody>
          <a:bodyPr wrap="square" lIns="91440" tIns="45720" rIns="91440" bIns="45720" anchor="t">
            <a:spAutoFit/>
          </a:bodyPr>
          <a:lstStyle/>
          <a:p>
            <a:pPr>
              <a:lnSpc>
                <a:spcPct val="150000"/>
              </a:lnSpc>
              <a:buClr>
                <a:srgbClr val="C00000"/>
              </a:buClr>
            </a:pPr>
            <a:r>
              <a:rPr lang="en-US" sz="3200" b="1" i="1" dirty="0"/>
              <a:t>Clean code is code that is easy to understand and easy to change</a:t>
            </a:r>
            <a:r>
              <a:rPr lang="en-US" i="1" dirty="0"/>
              <a:t>.</a:t>
            </a:r>
            <a:endParaRPr lang="de-DE" sz="3600" i="1" dirty="0" smtClean="0">
              <a:solidFill>
                <a:srgbClr val="222222"/>
              </a:solidFill>
              <a:latin typeface="Arial" panose="020B0604020202020204" pitchFamily="34" charset="0"/>
            </a:endParaRPr>
          </a:p>
          <a:p>
            <a:pPr marL="514350" indent="-514350" algn="just">
              <a:lnSpc>
                <a:spcPct val="150000"/>
              </a:lnSpc>
              <a:buClr>
                <a:srgbClr val="C00000"/>
              </a:buClr>
              <a:buFont typeface="Arial" panose="020B0604020202020204" pitchFamily="34" charset="0"/>
              <a:buChar char="•"/>
            </a:pPr>
            <a:endParaRPr lang="de-DE" sz="3600" i="1" dirty="0" smtClean="0">
              <a:solidFill>
                <a:srgbClr val="222222"/>
              </a:solidFill>
              <a:latin typeface="Arial" panose="020B0604020202020204" pitchFamily="34" charset="0"/>
            </a:endParaRPr>
          </a:p>
        </p:txBody>
      </p:sp>
      <p:sp>
        <p:nvSpPr>
          <p:cNvPr id="8" name="Rectangle 7"/>
          <p:cNvSpPr/>
          <p:nvPr/>
        </p:nvSpPr>
        <p:spPr>
          <a:xfrm>
            <a:off x="7118905" y="2734255"/>
            <a:ext cx="2321469" cy="707886"/>
          </a:xfrm>
          <a:prstGeom prst="rect">
            <a:avLst/>
          </a:prstGeom>
        </p:spPr>
        <p:txBody>
          <a:bodyPr wrap="none">
            <a:spAutoFit/>
          </a:bodyPr>
          <a:lstStyle/>
          <a:p>
            <a:r>
              <a:rPr lang="de-AT" sz="2000" dirty="0">
                <a:solidFill>
                  <a:srgbClr val="000000"/>
                </a:solidFill>
                <a:latin typeface="Linux Libertine"/>
              </a:rPr>
              <a:t>Robert C. </a:t>
            </a:r>
            <a:r>
              <a:rPr lang="de-AT" sz="2000" dirty="0" smtClean="0">
                <a:solidFill>
                  <a:srgbClr val="000000"/>
                </a:solidFill>
                <a:latin typeface="Linux Libertine"/>
              </a:rPr>
              <a:t>Martin</a:t>
            </a:r>
          </a:p>
          <a:p>
            <a:r>
              <a:rPr lang="de-AT" sz="2000" b="0" i="0" dirty="0" smtClean="0">
                <a:solidFill>
                  <a:srgbClr val="000000"/>
                </a:solidFill>
                <a:effectLst/>
                <a:latin typeface="Linux Libertine"/>
              </a:rPr>
              <a:t>(</a:t>
            </a:r>
            <a:r>
              <a:rPr lang="de-AT" sz="2000" b="0" i="0" dirty="0" err="1" smtClean="0">
                <a:solidFill>
                  <a:srgbClr val="000000"/>
                </a:solidFill>
                <a:effectLst/>
                <a:latin typeface="Linux Libertine"/>
              </a:rPr>
              <a:t>Uncle</a:t>
            </a:r>
            <a:r>
              <a:rPr lang="de-AT" sz="2000" b="0" i="0" dirty="0" smtClean="0">
                <a:solidFill>
                  <a:srgbClr val="000000"/>
                </a:solidFill>
                <a:effectLst/>
                <a:latin typeface="Linux Libertine"/>
              </a:rPr>
              <a:t> Bob Martin)</a:t>
            </a:r>
            <a:endParaRPr lang="de-AT" sz="2000" b="0" i="0" dirty="0">
              <a:solidFill>
                <a:srgbClr val="000000"/>
              </a:solidFill>
              <a:effectLst/>
              <a:latin typeface="Linux Libertine"/>
            </a:endParaRPr>
          </a:p>
        </p:txBody>
      </p:sp>
      <p:pic>
        <p:nvPicPr>
          <p:cNvPr id="1026" name="Picture 2" descr="What are SOLID Principles? - Compendium of Technology Weblogs"/>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484937" y="3594517"/>
            <a:ext cx="3583088" cy="2388726"/>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Clean Code: A Handbook of Agile Software Craftsmanship (Robert C. Martin) :  Martin, Robert: Amazon.de: Büche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836885" y="2853239"/>
            <a:ext cx="2371024" cy="313000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4608660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12">
                                            <p:txEl>
                                              <p:pRg st="0" end="0"/>
                                            </p:txEl>
                                          </p:spTgt>
                                        </p:tgtEl>
                                        <p:attrNameLst>
                                          <p:attrName>style.visibility</p:attrName>
                                        </p:attrNameLst>
                                      </p:cBhvr>
                                      <p:to>
                                        <p:strVal val="visible"/>
                                      </p:to>
                                    </p:set>
                                    <p:anim calcmode="lin" valueType="num">
                                      <p:cBhvr additive="base">
                                        <p:cTn id="7" dur="500" fill="hold"/>
                                        <p:tgtEl>
                                          <p:spTgt spid="12">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12">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1028"/>
                                        </p:tgtEl>
                                        <p:attrNameLst>
                                          <p:attrName>style.visibility</p:attrName>
                                        </p:attrNameLst>
                                      </p:cBhvr>
                                      <p:to>
                                        <p:strVal val="visible"/>
                                      </p:to>
                                    </p:set>
                                    <p:anim calcmode="lin" valueType="num">
                                      <p:cBhvr additive="base">
                                        <p:cTn id="13" dur="500" fill="hold"/>
                                        <p:tgtEl>
                                          <p:spTgt spid="1028"/>
                                        </p:tgtEl>
                                        <p:attrNameLst>
                                          <p:attrName>ppt_x</p:attrName>
                                        </p:attrNameLst>
                                      </p:cBhvr>
                                      <p:tavLst>
                                        <p:tav tm="0">
                                          <p:val>
                                            <p:strVal val="#ppt_x"/>
                                          </p:val>
                                        </p:tav>
                                        <p:tav tm="100000">
                                          <p:val>
                                            <p:strVal val="#ppt_x"/>
                                          </p:val>
                                        </p:tav>
                                      </p:tavLst>
                                    </p:anim>
                                    <p:anim calcmode="lin" valueType="num">
                                      <p:cBhvr additive="base">
                                        <p:cTn id="14" dur="500" fill="hold"/>
                                        <p:tgtEl>
                                          <p:spTgt spid="1028"/>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8"/>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2" presetClass="entr" presetSubtype="4" fill="hold" nodeType="clickEffect">
                                  <p:stCondLst>
                                    <p:cond delay="0"/>
                                  </p:stCondLst>
                                  <p:childTnLst>
                                    <p:set>
                                      <p:cBhvr>
                                        <p:cTn id="22" dur="1" fill="hold">
                                          <p:stCondLst>
                                            <p:cond delay="0"/>
                                          </p:stCondLst>
                                        </p:cTn>
                                        <p:tgtEl>
                                          <p:spTgt spid="1026"/>
                                        </p:tgtEl>
                                        <p:attrNameLst>
                                          <p:attrName>style.visibility</p:attrName>
                                        </p:attrNameLst>
                                      </p:cBhvr>
                                      <p:to>
                                        <p:strVal val="visible"/>
                                      </p:to>
                                    </p:set>
                                    <p:anim calcmode="lin" valueType="num">
                                      <p:cBhvr additive="base">
                                        <p:cTn id="23" dur="500" fill="hold"/>
                                        <p:tgtEl>
                                          <p:spTgt spid="1026"/>
                                        </p:tgtEl>
                                        <p:attrNameLst>
                                          <p:attrName>ppt_x</p:attrName>
                                        </p:attrNameLst>
                                      </p:cBhvr>
                                      <p:tavLst>
                                        <p:tav tm="0">
                                          <p:val>
                                            <p:strVal val="#ppt_x"/>
                                          </p:val>
                                        </p:tav>
                                        <p:tav tm="100000">
                                          <p:val>
                                            <p:strVal val="#ppt_x"/>
                                          </p:val>
                                        </p:tav>
                                      </p:tavLst>
                                    </p:anim>
                                    <p:anim calcmode="lin" valueType="num">
                                      <p:cBhvr additive="base">
                                        <p:cTn id="24" dur="500" fill="hold"/>
                                        <p:tgtEl>
                                          <p:spTgt spid="102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AT" dirty="0" smtClean="0"/>
              <a:t>Was?</a:t>
            </a:r>
            <a:r>
              <a:rPr lang="de-AT" dirty="0" smtClean="0"/>
              <a:t/>
            </a:r>
            <a:br>
              <a:rPr lang="de-AT" dirty="0" smtClean="0"/>
            </a:br>
            <a:r>
              <a:rPr lang="de-AT" dirty="0" smtClean="0"/>
              <a:t/>
            </a:r>
            <a:br>
              <a:rPr lang="de-AT" dirty="0" smtClean="0"/>
            </a:br>
            <a:endParaRPr lang="de-AT" dirty="0"/>
          </a:p>
        </p:txBody>
      </p:sp>
      <p:sp>
        <p:nvSpPr>
          <p:cNvPr id="3" name="Footer Placeholder 2"/>
          <p:cNvSpPr>
            <a:spLocks noGrp="1"/>
          </p:cNvSpPr>
          <p:nvPr>
            <p:ph type="ftr" sz="quarter" idx="16"/>
          </p:nvPr>
        </p:nvSpPr>
        <p:spPr/>
        <p:txBody>
          <a:bodyPr/>
          <a:lstStyle/>
          <a:p>
            <a:r>
              <a:rPr lang="en-US" dirty="0" smtClean="0"/>
              <a:t>Draft| 13.04.2022</a:t>
            </a:r>
            <a:endParaRPr lang="de-AT" dirty="0"/>
          </a:p>
        </p:txBody>
      </p:sp>
      <p:sp>
        <p:nvSpPr>
          <p:cNvPr id="4" name="Slide Number Placeholder 3"/>
          <p:cNvSpPr>
            <a:spLocks noGrp="1"/>
          </p:cNvSpPr>
          <p:nvPr>
            <p:ph type="sldNum" sz="quarter" idx="17"/>
          </p:nvPr>
        </p:nvSpPr>
        <p:spPr/>
        <p:txBody>
          <a:bodyPr/>
          <a:lstStyle/>
          <a:p>
            <a:fld id="{FDD888EF-0BF5-4E37-B0E1-6AF0153DF39B}" type="slidenum">
              <a:rPr lang="de-AT" smtClean="0"/>
              <a:pPr/>
              <a:t>34</a:t>
            </a:fld>
            <a:endParaRPr lang="de-AT" dirty="0"/>
          </a:p>
        </p:txBody>
      </p:sp>
      <p:sp>
        <p:nvSpPr>
          <p:cNvPr id="5" name="Text Placeholder 4"/>
          <p:cNvSpPr>
            <a:spLocks noGrp="1"/>
          </p:cNvSpPr>
          <p:nvPr>
            <p:ph type="body" sz="quarter" idx="19"/>
          </p:nvPr>
        </p:nvSpPr>
        <p:spPr/>
        <p:txBody>
          <a:bodyPr/>
          <a:lstStyle/>
          <a:p>
            <a:r>
              <a:rPr lang="de-AT" dirty="0" smtClean="0"/>
              <a:t>Clean Code</a:t>
            </a:r>
            <a:endParaRPr lang="de-AT" dirty="0"/>
          </a:p>
        </p:txBody>
      </p:sp>
      <p:sp>
        <p:nvSpPr>
          <p:cNvPr id="18" name="TextBox 17"/>
          <p:cNvSpPr txBox="1"/>
          <p:nvPr/>
        </p:nvSpPr>
        <p:spPr>
          <a:xfrm>
            <a:off x="10942739" y="4792058"/>
            <a:ext cx="848942" cy="400110"/>
          </a:xfrm>
          <a:prstGeom prst="rect">
            <a:avLst/>
          </a:prstGeom>
          <a:noFill/>
        </p:spPr>
        <p:txBody>
          <a:bodyPr wrap="square" rtlCol="0">
            <a:spAutoFit/>
          </a:bodyPr>
          <a:lstStyle/>
          <a:p>
            <a:r>
              <a:rPr lang="de-AT" sz="2000" b="1" dirty="0" smtClean="0">
                <a:solidFill>
                  <a:schemeClr val="bg1"/>
                </a:solidFill>
              </a:rPr>
              <a:t>3 %</a:t>
            </a:r>
            <a:endParaRPr lang="de-AT" sz="2000" b="1" dirty="0">
              <a:solidFill>
                <a:schemeClr val="bg1"/>
              </a:solidFill>
            </a:endParaRPr>
          </a:p>
        </p:txBody>
      </p:sp>
      <p:pic>
        <p:nvPicPr>
          <p:cNvPr id="10" name="Bild 2" descr="Icon-16.png">
            <a:extLst>
              <a:ext uri="{FF2B5EF4-FFF2-40B4-BE49-F238E27FC236}">
                <a16:creationId xmlns:a16="http://schemas.microsoft.com/office/drawing/2014/main" id="{83A1591C-896C-40C5-9440-60636D593120}"/>
              </a:ext>
            </a:extLst>
          </p:cNvPr>
          <p:cNvPicPr>
            <a:picLocks noChangeAspect="1"/>
          </p:cNvPicPr>
          <p:nvPr/>
        </p:nvPicPr>
        <p:blipFill>
          <a:blip r:embed="rId3" cstate="hqprint">
            <a:extLst>
              <a:ext uri="{28A0092B-C50C-407E-A947-70E740481C1C}">
                <a14:useLocalDpi xmlns:a14="http://schemas.microsoft.com/office/drawing/2010/main" val="0"/>
              </a:ext>
            </a:extLst>
          </a:blip>
          <a:stretch>
            <a:fillRect/>
          </a:stretch>
        </p:blipFill>
        <p:spPr>
          <a:xfrm>
            <a:off x="11019732" y="514664"/>
            <a:ext cx="582025" cy="582025"/>
          </a:xfrm>
          <a:prstGeom prst="rect">
            <a:avLst/>
          </a:prstGeom>
        </p:spPr>
      </p:pic>
      <p:sp>
        <p:nvSpPr>
          <p:cNvPr id="12" name="Rectangle 11"/>
          <p:cNvSpPr/>
          <p:nvPr/>
        </p:nvSpPr>
        <p:spPr>
          <a:xfrm>
            <a:off x="3721768" y="1150979"/>
            <a:ext cx="8091860" cy="1661993"/>
          </a:xfrm>
          <a:prstGeom prst="rect">
            <a:avLst/>
          </a:prstGeom>
        </p:spPr>
        <p:txBody>
          <a:bodyPr wrap="square" lIns="91440" tIns="45720" rIns="91440" bIns="45720" anchor="t">
            <a:spAutoFit/>
          </a:bodyPr>
          <a:lstStyle/>
          <a:p>
            <a:pPr>
              <a:lnSpc>
                <a:spcPct val="150000"/>
              </a:lnSpc>
              <a:buClr>
                <a:srgbClr val="C00000"/>
              </a:buClr>
            </a:pPr>
            <a:r>
              <a:rPr lang="en-US" sz="3200" b="1" i="1" dirty="0" smtClean="0"/>
              <a:t>Clean Code Developer</a:t>
            </a:r>
            <a:r>
              <a:rPr lang="en-US" i="1" dirty="0" smtClean="0"/>
              <a:t>.</a:t>
            </a:r>
            <a:endParaRPr lang="de-DE" sz="3600" i="1" dirty="0" smtClean="0">
              <a:solidFill>
                <a:srgbClr val="222222"/>
              </a:solidFill>
              <a:latin typeface="Arial" panose="020B0604020202020204" pitchFamily="34" charset="0"/>
            </a:endParaRPr>
          </a:p>
          <a:p>
            <a:pPr marL="514350" indent="-514350" algn="just">
              <a:lnSpc>
                <a:spcPct val="150000"/>
              </a:lnSpc>
              <a:buClr>
                <a:srgbClr val="C00000"/>
              </a:buClr>
              <a:buFont typeface="Arial" panose="020B0604020202020204" pitchFamily="34" charset="0"/>
              <a:buChar char="•"/>
            </a:pPr>
            <a:endParaRPr lang="de-DE" sz="3600" i="1" dirty="0" smtClean="0">
              <a:solidFill>
                <a:srgbClr val="222222"/>
              </a:solidFill>
              <a:latin typeface="Arial" panose="020B0604020202020204" pitchFamily="34" charset="0"/>
            </a:endParaRPr>
          </a:p>
        </p:txBody>
      </p:sp>
      <p:sp>
        <p:nvSpPr>
          <p:cNvPr id="13" name="Rectangle 12"/>
          <p:cNvSpPr/>
          <p:nvPr/>
        </p:nvSpPr>
        <p:spPr>
          <a:xfrm>
            <a:off x="3721768" y="2210250"/>
            <a:ext cx="8091860" cy="3785652"/>
          </a:xfrm>
          <a:prstGeom prst="rect">
            <a:avLst/>
          </a:prstGeom>
        </p:spPr>
        <p:txBody>
          <a:bodyPr wrap="square" lIns="91440" tIns="45720" rIns="91440" bIns="45720" anchor="t">
            <a:spAutoFit/>
          </a:bodyPr>
          <a:lstStyle/>
          <a:p>
            <a:pPr marL="514350" indent="-514350" algn="just">
              <a:lnSpc>
                <a:spcPct val="150000"/>
              </a:lnSpc>
              <a:buClr>
                <a:srgbClr val="C00000"/>
              </a:buClr>
              <a:buFont typeface="Arial" panose="020B0604020202020204" pitchFamily="34" charset="0"/>
              <a:buChar char="•"/>
            </a:pPr>
            <a:r>
              <a:rPr lang="de-DE" sz="3200" i="1" dirty="0" smtClean="0">
                <a:solidFill>
                  <a:srgbClr val="222222"/>
                </a:solidFill>
                <a:latin typeface="Arial" panose="020B0604020202020204" pitchFamily="34" charset="0"/>
              </a:rPr>
              <a:t>Professionelle Software Entwicklung</a:t>
            </a:r>
            <a:endParaRPr lang="de-DE" sz="3200" i="1" dirty="0" smtClean="0">
              <a:solidFill>
                <a:srgbClr val="222222"/>
              </a:solidFill>
              <a:latin typeface="Arial" panose="020B0604020202020204" pitchFamily="34" charset="0"/>
            </a:endParaRPr>
          </a:p>
          <a:p>
            <a:pPr marL="514350" indent="-514350" algn="just">
              <a:lnSpc>
                <a:spcPct val="150000"/>
              </a:lnSpc>
              <a:buClr>
                <a:srgbClr val="C00000"/>
              </a:buClr>
              <a:buFont typeface="Arial" panose="020B0604020202020204" pitchFamily="34" charset="0"/>
              <a:buChar char="•"/>
            </a:pPr>
            <a:r>
              <a:rPr lang="de-DE" sz="3200" i="1" dirty="0" smtClean="0">
                <a:solidFill>
                  <a:srgbClr val="222222"/>
                </a:solidFill>
                <a:latin typeface="Arial" panose="020B0604020202020204" pitchFamily="34" charset="0"/>
              </a:rPr>
              <a:t>Werte</a:t>
            </a:r>
          </a:p>
          <a:p>
            <a:pPr marL="742950" lvl="1" indent="-285750" fontAlgn="base">
              <a:buFont typeface="Arial" panose="020B0604020202020204" pitchFamily="34" charset="0"/>
              <a:buChar char="•"/>
            </a:pPr>
            <a:r>
              <a:rPr lang="de-DE" sz="2400" dirty="0" smtClean="0"/>
              <a:t>Wandelbarkeit</a:t>
            </a:r>
          </a:p>
          <a:p>
            <a:pPr marL="742950" lvl="1" indent="-285750" fontAlgn="base">
              <a:buFont typeface="Arial" panose="020B0604020202020204" pitchFamily="34" charset="0"/>
              <a:buChar char="•"/>
            </a:pPr>
            <a:r>
              <a:rPr lang="de-DE" sz="2400" dirty="0" smtClean="0"/>
              <a:t>Korrektheit</a:t>
            </a:r>
            <a:endParaRPr lang="de-DE" sz="2400" dirty="0"/>
          </a:p>
          <a:p>
            <a:pPr marL="742950" lvl="1" indent="-285750" fontAlgn="base">
              <a:buFont typeface="Arial" panose="020B0604020202020204" pitchFamily="34" charset="0"/>
              <a:buChar char="•"/>
            </a:pPr>
            <a:r>
              <a:rPr lang="de-DE" sz="2400" dirty="0" smtClean="0"/>
              <a:t>Produktionseffizienz</a:t>
            </a:r>
            <a:endParaRPr lang="de-DE" sz="2400" dirty="0"/>
          </a:p>
          <a:p>
            <a:pPr marL="742950" lvl="1" indent="-285750" fontAlgn="base">
              <a:buFont typeface="Arial" panose="020B0604020202020204" pitchFamily="34" charset="0"/>
              <a:buChar char="•"/>
            </a:pPr>
            <a:r>
              <a:rPr lang="de-DE" sz="2400" dirty="0" smtClean="0"/>
              <a:t>Kontinuierliche Verbesserung</a:t>
            </a:r>
            <a:endParaRPr lang="de-DE" sz="4000" i="1" dirty="0" smtClean="0">
              <a:solidFill>
                <a:srgbClr val="222222"/>
              </a:solidFill>
              <a:latin typeface="Arial" panose="020B0604020202020204" pitchFamily="34" charset="0"/>
            </a:endParaRPr>
          </a:p>
          <a:p>
            <a:pPr marL="514350" indent="-514350" algn="just">
              <a:lnSpc>
                <a:spcPct val="150000"/>
              </a:lnSpc>
              <a:buClr>
                <a:srgbClr val="C00000"/>
              </a:buClr>
              <a:buFont typeface="Arial" panose="020B0604020202020204" pitchFamily="34" charset="0"/>
              <a:buChar char="•"/>
            </a:pPr>
            <a:r>
              <a:rPr lang="de-DE" sz="3200" i="1" dirty="0">
                <a:solidFill>
                  <a:srgbClr val="222222"/>
                </a:solidFill>
                <a:latin typeface="Arial" panose="020B0604020202020204" pitchFamily="34" charset="0"/>
                <a:hlinkClick r:id="rId4"/>
              </a:rPr>
              <a:t>https://clean-code-developer.de</a:t>
            </a:r>
            <a:r>
              <a:rPr lang="de-DE" sz="3200" i="1" dirty="0" smtClean="0">
                <a:solidFill>
                  <a:srgbClr val="222222"/>
                </a:solidFill>
                <a:latin typeface="Arial" panose="020B0604020202020204" pitchFamily="34" charset="0"/>
                <a:hlinkClick r:id="rId4"/>
              </a:rPr>
              <a:t>/</a:t>
            </a:r>
            <a:r>
              <a:rPr lang="de-DE" sz="3200" i="1" dirty="0" smtClean="0">
                <a:solidFill>
                  <a:srgbClr val="222222"/>
                </a:solidFill>
                <a:latin typeface="Arial" panose="020B0604020202020204" pitchFamily="34" charset="0"/>
              </a:rPr>
              <a:t> </a:t>
            </a:r>
            <a:endParaRPr lang="de-DE" sz="3200" i="1" dirty="0" smtClean="0">
              <a:solidFill>
                <a:srgbClr val="222222"/>
              </a:solidFill>
              <a:latin typeface="Arial" panose="020B0604020202020204" pitchFamily="34" charset="0"/>
            </a:endParaRPr>
          </a:p>
        </p:txBody>
      </p:sp>
    </p:spTree>
    <p:extLst>
      <p:ext uri="{BB962C8B-B14F-4D97-AF65-F5344CB8AC3E}">
        <p14:creationId xmlns:p14="http://schemas.microsoft.com/office/powerpoint/2010/main" val="201584428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12">
                                            <p:txEl>
                                              <p:pRg st="0" end="0"/>
                                            </p:txEl>
                                          </p:spTgt>
                                        </p:tgtEl>
                                        <p:attrNameLst>
                                          <p:attrName>style.visibility</p:attrName>
                                        </p:attrNameLst>
                                      </p:cBhvr>
                                      <p:to>
                                        <p:strVal val="visible"/>
                                      </p:to>
                                    </p:set>
                                    <p:anim calcmode="lin" valueType="num">
                                      <p:cBhvr additive="base">
                                        <p:cTn id="7" dur="500" fill="hold"/>
                                        <p:tgtEl>
                                          <p:spTgt spid="12">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12">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10" presetClass="entr" presetSubtype="0" fill="hold" nodeType="clickEffect">
                                  <p:stCondLst>
                                    <p:cond delay="0"/>
                                  </p:stCondLst>
                                  <p:childTnLst>
                                    <p:set>
                                      <p:cBhvr>
                                        <p:cTn id="12" dur="1" fill="hold">
                                          <p:stCondLst>
                                            <p:cond delay="0"/>
                                          </p:stCondLst>
                                        </p:cTn>
                                        <p:tgtEl>
                                          <p:spTgt spid="13">
                                            <p:txEl>
                                              <p:pRg st="0" end="0"/>
                                            </p:txEl>
                                          </p:spTgt>
                                        </p:tgtEl>
                                        <p:attrNameLst>
                                          <p:attrName>style.visibility</p:attrName>
                                        </p:attrNameLst>
                                      </p:cBhvr>
                                      <p:to>
                                        <p:strVal val="visible"/>
                                      </p:to>
                                    </p:set>
                                    <p:animEffect transition="in" filter="fade">
                                      <p:cBhvr>
                                        <p:cTn id="13" dur="500"/>
                                        <p:tgtEl>
                                          <p:spTgt spid="13">
                                            <p:txEl>
                                              <p:pRg st="0" end="0"/>
                                            </p:txEl>
                                          </p:spTgt>
                                        </p:tgtEl>
                                      </p:cBhvr>
                                    </p:animEffect>
                                  </p:childTnLst>
                                </p:cTn>
                              </p:par>
                              <p:par>
                                <p:cTn id="14" presetID="10" presetClass="entr" presetSubtype="0" fill="hold" nodeType="withEffect">
                                  <p:stCondLst>
                                    <p:cond delay="0"/>
                                  </p:stCondLst>
                                  <p:childTnLst>
                                    <p:set>
                                      <p:cBhvr>
                                        <p:cTn id="15" dur="1" fill="hold">
                                          <p:stCondLst>
                                            <p:cond delay="0"/>
                                          </p:stCondLst>
                                        </p:cTn>
                                        <p:tgtEl>
                                          <p:spTgt spid="13">
                                            <p:txEl>
                                              <p:pRg st="1" end="1"/>
                                            </p:txEl>
                                          </p:spTgt>
                                        </p:tgtEl>
                                        <p:attrNameLst>
                                          <p:attrName>style.visibility</p:attrName>
                                        </p:attrNameLst>
                                      </p:cBhvr>
                                      <p:to>
                                        <p:strVal val="visible"/>
                                      </p:to>
                                    </p:set>
                                    <p:animEffect transition="in" filter="fade">
                                      <p:cBhvr>
                                        <p:cTn id="16" dur="500"/>
                                        <p:tgtEl>
                                          <p:spTgt spid="13">
                                            <p:txEl>
                                              <p:pRg st="1" end="1"/>
                                            </p:txEl>
                                          </p:spTgt>
                                        </p:tgtEl>
                                      </p:cBhvr>
                                    </p:animEffect>
                                  </p:childTnLst>
                                </p:cTn>
                              </p:par>
                              <p:par>
                                <p:cTn id="17" presetID="10" presetClass="entr" presetSubtype="0" fill="hold" nodeType="withEffect">
                                  <p:stCondLst>
                                    <p:cond delay="0"/>
                                  </p:stCondLst>
                                  <p:childTnLst>
                                    <p:set>
                                      <p:cBhvr>
                                        <p:cTn id="18" dur="1" fill="hold">
                                          <p:stCondLst>
                                            <p:cond delay="0"/>
                                          </p:stCondLst>
                                        </p:cTn>
                                        <p:tgtEl>
                                          <p:spTgt spid="13">
                                            <p:txEl>
                                              <p:pRg st="2" end="2"/>
                                            </p:txEl>
                                          </p:spTgt>
                                        </p:tgtEl>
                                        <p:attrNameLst>
                                          <p:attrName>style.visibility</p:attrName>
                                        </p:attrNameLst>
                                      </p:cBhvr>
                                      <p:to>
                                        <p:strVal val="visible"/>
                                      </p:to>
                                    </p:set>
                                    <p:animEffect transition="in" filter="fade">
                                      <p:cBhvr>
                                        <p:cTn id="19" dur="500"/>
                                        <p:tgtEl>
                                          <p:spTgt spid="13">
                                            <p:txEl>
                                              <p:pRg st="2" end="2"/>
                                            </p:txEl>
                                          </p:spTgt>
                                        </p:tgtEl>
                                      </p:cBhvr>
                                    </p:animEffect>
                                  </p:childTnLst>
                                </p:cTn>
                              </p:par>
                              <p:par>
                                <p:cTn id="20" presetID="10" presetClass="entr" presetSubtype="0" fill="hold" nodeType="withEffect">
                                  <p:stCondLst>
                                    <p:cond delay="0"/>
                                  </p:stCondLst>
                                  <p:childTnLst>
                                    <p:set>
                                      <p:cBhvr>
                                        <p:cTn id="21" dur="1" fill="hold">
                                          <p:stCondLst>
                                            <p:cond delay="0"/>
                                          </p:stCondLst>
                                        </p:cTn>
                                        <p:tgtEl>
                                          <p:spTgt spid="13">
                                            <p:txEl>
                                              <p:pRg st="3" end="3"/>
                                            </p:txEl>
                                          </p:spTgt>
                                        </p:tgtEl>
                                        <p:attrNameLst>
                                          <p:attrName>style.visibility</p:attrName>
                                        </p:attrNameLst>
                                      </p:cBhvr>
                                      <p:to>
                                        <p:strVal val="visible"/>
                                      </p:to>
                                    </p:set>
                                    <p:animEffect transition="in" filter="fade">
                                      <p:cBhvr>
                                        <p:cTn id="22" dur="500"/>
                                        <p:tgtEl>
                                          <p:spTgt spid="13">
                                            <p:txEl>
                                              <p:pRg st="3" end="3"/>
                                            </p:txEl>
                                          </p:spTgt>
                                        </p:tgtEl>
                                      </p:cBhvr>
                                    </p:animEffect>
                                  </p:childTnLst>
                                </p:cTn>
                              </p:par>
                              <p:par>
                                <p:cTn id="23" presetID="10" presetClass="entr" presetSubtype="0" fill="hold" nodeType="withEffect">
                                  <p:stCondLst>
                                    <p:cond delay="0"/>
                                  </p:stCondLst>
                                  <p:childTnLst>
                                    <p:set>
                                      <p:cBhvr>
                                        <p:cTn id="24" dur="1" fill="hold">
                                          <p:stCondLst>
                                            <p:cond delay="0"/>
                                          </p:stCondLst>
                                        </p:cTn>
                                        <p:tgtEl>
                                          <p:spTgt spid="13">
                                            <p:txEl>
                                              <p:pRg st="4" end="4"/>
                                            </p:txEl>
                                          </p:spTgt>
                                        </p:tgtEl>
                                        <p:attrNameLst>
                                          <p:attrName>style.visibility</p:attrName>
                                        </p:attrNameLst>
                                      </p:cBhvr>
                                      <p:to>
                                        <p:strVal val="visible"/>
                                      </p:to>
                                    </p:set>
                                    <p:animEffect transition="in" filter="fade">
                                      <p:cBhvr>
                                        <p:cTn id="25" dur="500"/>
                                        <p:tgtEl>
                                          <p:spTgt spid="13">
                                            <p:txEl>
                                              <p:pRg st="4" end="4"/>
                                            </p:txEl>
                                          </p:spTgt>
                                        </p:tgtEl>
                                      </p:cBhvr>
                                    </p:animEffect>
                                  </p:childTnLst>
                                </p:cTn>
                              </p:par>
                              <p:par>
                                <p:cTn id="26" presetID="10" presetClass="entr" presetSubtype="0" fill="hold" nodeType="withEffect">
                                  <p:stCondLst>
                                    <p:cond delay="0"/>
                                  </p:stCondLst>
                                  <p:childTnLst>
                                    <p:set>
                                      <p:cBhvr>
                                        <p:cTn id="27" dur="1" fill="hold">
                                          <p:stCondLst>
                                            <p:cond delay="0"/>
                                          </p:stCondLst>
                                        </p:cTn>
                                        <p:tgtEl>
                                          <p:spTgt spid="13">
                                            <p:txEl>
                                              <p:pRg st="5" end="5"/>
                                            </p:txEl>
                                          </p:spTgt>
                                        </p:tgtEl>
                                        <p:attrNameLst>
                                          <p:attrName>style.visibility</p:attrName>
                                        </p:attrNameLst>
                                      </p:cBhvr>
                                      <p:to>
                                        <p:strVal val="visible"/>
                                      </p:to>
                                    </p:set>
                                    <p:animEffect transition="in" filter="fade">
                                      <p:cBhvr>
                                        <p:cTn id="28" dur="500"/>
                                        <p:tgtEl>
                                          <p:spTgt spid="13">
                                            <p:txEl>
                                              <p:pRg st="5" end="5"/>
                                            </p:txEl>
                                          </p:spTgt>
                                        </p:tgtEl>
                                      </p:cBhvr>
                                    </p:animEffect>
                                  </p:childTnLst>
                                </p:cTn>
                              </p:par>
                              <p:par>
                                <p:cTn id="29" presetID="10" presetClass="entr" presetSubtype="0" fill="hold" nodeType="withEffect">
                                  <p:stCondLst>
                                    <p:cond delay="0"/>
                                  </p:stCondLst>
                                  <p:childTnLst>
                                    <p:set>
                                      <p:cBhvr>
                                        <p:cTn id="30" dur="1" fill="hold">
                                          <p:stCondLst>
                                            <p:cond delay="0"/>
                                          </p:stCondLst>
                                        </p:cTn>
                                        <p:tgtEl>
                                          <p:spTgt spid="13">
                                            <p:txEl>
                                              <p:pRg st="6" end="6"/>
                                            </p:txEl>
                                          </p:spTgt>
                                        </p:tgtEl>
                                        <p:attrNameLst>
                                          <p:attrName>style.visibility</p:attrName>
                                        </p:attrNameLst>
                                      </p:cBhvr>
                                      <p:to>
                                        <p:strVal val="visible"/>
                                      </p:to>
                                    </p:set>
                                    <p:animEffect transition="in" filter="fade">
                                      <p:cBhvr>
                                        <p:cTn id="31" dur="500"/>
                                        <p:tgtEl>
                                          <p:spTgt spid="13">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AT" dirty="0" smtClean="0"/>
              <a:t>Dry/</a:t>
            </a:r>
            <a:r>
              <a:rPr lang="de-AT" dirty="0" err="1" smtClean="0"/>
              <a:t>wet</a:t>
            </a:r>
            <a:r>
              <a:rPr lang="de-AT" dirty="0" smtClean="0"/>
              <a:t/>
            </a:r>
            <a:br>
              <a:rPr lang="de-AT" dirty="0" smtClean="0"/>
            </a:br>
            <a:r>
              <a:rPr lang="de-AT" dirty="0" smtClean="0"/>
              <a:t/>
            </a:r>
            <a:br>
              <a:rPr lang="de-AT" dirty="0" smtClean="0"/>
            </a:br>
            <a:endParaRPr lang="de-AT" dirty="0"/>
          </a:p>
        </p:txBody>
      </p:sp>
      <p:sp>
        <p:nvSpPr>
          <p:cNvPr id="3" name="Footer Placeholder 2"/>
          <p:cNvSpPr>
            <a:spLocks noGrp="1"/>
          </p:cNvSpPr>
          <p:nvPr>
            <p:ph type="ftr" sz="quarter" idx="16"/>
          </p:nvPr>
        </p:nvSpPr>
        <p:spPr/>
        <p:txBody>
          <a:bodyPr/>
          <a:lstStyle/>
          <a:p>
            <a:r>
              <a:rPr lang="en-US" dirty="0" smtClean="0"/>
              <a:t>Draft| 13.04.2022</a:t>
            </a:r>
            <a:endParaRPr lang="de-AT" dirty="0"/>
          </a:p>
        </p:txBody>
      </p:sp>
      <p:sp>
        <p:nvSpPr>
          <p:cNvPr id="4" name="Slide Number Placeholder 3"/>
          <p:cNvSpPr>
            <a:spLocks noGrp="1"/>
          </p:cNvSpPr>
          <p:nvPr>
            <p:ph type="sldNum" sz="quarter" idx="17"/>
          </p:nvPr>
        </p:nvSpPr>
        <p:spPr/>
        <p:txBody>
          <a:bodyPr/>
          <a:lstStyle/>
          <a:p>
            <a:fld id="{FDD888EF-0BF5-4E37-B0E1-6AF0153DF39B}" type="slidenum">
              <a:rPr lang="de-AT" smtClean="0"/>
              <a:pPr/>
              <a:t>35</a:t>
            </a:fld>
            <a:endParaRPr lang="de-AT" dirty="0"/>
          </a:p>
        </p:txBody>
      </p:sp>
      <p:sp>
        <p:nvSpPr>
          <p:cNvPr id="5" name="Text Placeholder 4"/>
          <p:cNvSpPr>
            <a:spLocks noGrp="1"/>
          </p:cNvSpPr>
          <p:nvPr>
            <p:ph type="body" sz="quarter" idx="19"/>
          </p:nvPr>
        </p:nvSpPr>
        <p:spPr/>
        <p:txBody>
          <a:bodyPr/>
          <a:lstStyle/>
          <a:p>
            <a:r>
              <a:rPr lang="de-AT" dirty="0" smtClean="0"/>
              <a:t>Clean Code</a:t>
            </a:r>
            <a:endParaRPr lang="de-AT" dirty="0"/>
          </a:p>
        </p:txBody>
      </p:sp>
      <p:sp>
        <p:nvSpPr>
          <p:cNvPr id="18" name="TextBox 17"/>
          <p:cNvSpPr txBox="1"/>
          <p:nvPr/>
        </p:nvSpPr>
        <p:spPr>
          <a:xfrm>
            <a:off x="10942739" y="4792058"/>
            <a:ext cx="848942" cy="400110"/>
          </a:xfrm>
          <a:prstGeom prst="rect">
            <a:avLst/>
          </a:prstGeom>
          <a:noFill/>
        </p:spPr>
        <p:txBody>
          <a:bodyPr wrap="square" rtlCol="0">
            <a:spAutoFit/>
          </a:bodyPr>
          <a:lstStyle/>
          <a:p>
            <a:r>
              <a:rPr lang="de-AT" sz="2000" b="1" dirty="0" smtClean="0">
                <a:solidFill>
                  <a:schemeClr val="bg1"/>
                </a:solidFill>
              </a:rPr>
              <a:t>3 %</a:t>
            </a:r>
            <a:endParaRPr lang="de-AT" sz="2000" b="1" dirty="0">
              <a:solidFill>
                <a:schemeClr val="bg1"/>
              </a:solidFill>
            </a:endParaRPr>
          </a:p>
        </p:txBody>
      </p:sp>
      <p:pic>
        <p:nvPicPr>
          <p:cNvPr id="10" name="Bild 2" descr="Icon-16.png">
            <a:extLst>
              <a:ext uri="{FF2B5EF4-FFF2-40B4-BE49-F238E27FC236}">
                <a16:creationId xmlns:a16="http://schemas.microsoft.com/office/drawing/2014/main" id="{83A1591C-896C-40C5-9440-60636D593120}"/>
              </a:ext>
            </a:extLst>
          </p:cNvPr>
          <p:cNvPicPr>
            <a:picLocks noChangeAspect="1"/>
          </p:cNvPicPr>
          <p:nvPr/>
        </p:nvPicPr>
        <p:blipFill>
          <a:blip r:embed="rId3" cstate="hqprint">
            <a:extLst>
              <a:ext uri="{28A0092B-C50C-407E-A947-70E740481C1C}">
                <a14:useLocalDpi xmlns:a14="http://schemas.microsoft.com/office/drawing/2010/main" val="0"/>
              </a:ext>
            </a:extLst>
          </a:blip>
          <a:stretch>
            <a:fillRect/>
          </a:stretch>
        </p:blipFill>
        <p:spPr>
          <a:xfrm>
            <a:off x="11019732" y="514664"/>
            <a:ext cx="582025" cy="582025"/>
          </a:xfrm>
          <a:prstGeom prst="rect">
            <a:avLst/>
          </a:prstGeom>
        </p:spPr>
      </p:pic>
      <p:sp>
        <p:nvSpPr>
          <p:cNvPr id="6" name="Rectangle 5"/>
          <p:cNvSpPr/>
          <p:nvPr/>
        </p:nvSpPr>
        <p:spPr>
          <a:xfrm>
            <a:off x="991400" y="2646948"/>
            <a:ext cx="4417997" cy="334959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AT" sz="3600" dirty="0" smtClean="0"/>
              <a:t>DRY</a:t>
            </a:r>
          </a:p>
          <a:p>
            <a:pPr algn="ctr"/>
            <a:r>
              <a:rPr lang="de-AT" dirty="0" err="1" smtClean="0"/>
              <a:t>Don‘t</a:t>
            </a:r>
            <a:r>
              <a:rPr lang="de-AT" dirty="0" smtClean="0"/>
              <a:t> Repeat </a:t>
            </a:r>
            <a:r>
              <a:rPr lang="de-AT" dirty="0" err="1" smtClean="0"/>
              <a:t>Yourself</a:t>
            </a:r>
            <a:endParaRPr lang="de-AT" dirty="0"/>
          </a:p>
        </p:txBody>
      </p:sp>
      <p:sp>
        <p:nvSpPr>
          <p:cNvPr id="11" name="Rectangle 10"/>
          <p:cNvSpPr/>
          <p:nvPr/>
        </p:nvSpPr>
        <p:spPr>
          <a:xfrm>
            <a:off x="6843562" y="2646948"/>
            <a:ext cx="4835425" cy="3349590"/>
          </a:xfrm>
          <a:prstGeom prst="rect">
            <a:avLst/>
          </a:prstGeom>
          <a:solidFill>
            <a:schemeClr val="accent5">
              <a:lumMod val="75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AT" sz="3600" dirty="0" smtClean="0"/>
              <a:t>WET</a:t>
            </a:r>
          </a:p>
          <a:p>
            <a:pPr algn="ctr"/>
            <a:r>
              <a:rPr lang="de-AT" dirty="0" smtClean="0"/>
              <a:t>Write </a:t>
            </a:r>
            <a:r>
              <a:rPr lang="de-AT" dirty="0" err="1" smtClean="0"/>
              <a:t>Everything</a:t>
            </a:r>
            <a:r>
              <a:rPr lang="de-AT" dirty="0" smtClean="0"/>
              <a:t> </a:t>
            </a:r>
            <a:r>
              <a:rPr lang="de-AT" dirty="0" err="1" smtClean="0"/>
              <a:t>Twice</a:t>
            </a:r>
            <a:endParaRPr lang="de-AT" dirty="0" smtClean="0"/>
          </a:p>
          <a:p>
            <a:pPr algn="ctr"/>
            <a:r>
              <a:rPr lang="de-AT" dirty="0" smtClean="0"/>
              <a:t>(</a:t>
            </a:r>
            <a:r>
              <a:rPr lang="de-AT" dirty="0" err="1" smtClean="0"/>
              <a:t>We</a:t>
            </a:r>
            <a:r>
              <a:rPr lang="de-AT" dirty="0" smtClean="0"/>
              <a:t> </a:t>
            </a:r>
            <a:r>
              <a:rPr lang="de-AT" dirty="0" err="1" smtClean="0"/>
              <a:t>Enjoy</a:t>
            </a:r>
            <a:r>
              <a:rPr lang="de-AT" dirty="0" smtClean="0"/>
              <a:t> </a:t>
            </a:r>
            <a:r>
              <a:rPr lang="de-AT" dirty="0" err="1" smtClean="0"/>
              <a:t>Typing</a:t>
            </a:r>
            <a:r>
              <a:rPr lang="de-AT" dirty="0" smtClean="0"/>
              <a:t>)</a:t>
            </a:r>
            <a:endParaRPr lang="de-AT" dirty="0"/>
          </a:p>
        </p:txBody>
      </p:sp>
    </p:spTree>
    <p:extLst>
      <p:ext uri="{BB962C8B-B14F-4D97-AF65-F5344CB8AC3E}">
        <p14:creationId xmlns:p14="http://schemas.microsoft.com/office/powerpoint/2010/main" val="1942060654"/>
      </p:ext>
    </p:extLst>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AT" dirty="0" smtClean="0"/>
              <a:t>CYC</a:t>
            </a:r>
            <a:r>
              <a:rPr lang="de-AT" dirty="0" smtClean="0"/>
              <a:t/>
            </a:r>
            <a:br>
              <a:rPr lang="de-AT" dirty="0" smtClean="0"/>
            </a:br>
            <a:r>
              <a:rPr lang="de-AT" dirty="0" smtClean="0"/>
              <a:t/>
            </a:r>
            <a:br>
              <a:rPr lang="de-AT" dirty="0" smtClean="0"/>
            </a:br>
            <a:endParaRPr lang="de-AT" dirty="0"/>
          </a:p>
        </p:txBody>
      </p:sp>
      <p:sp>
        <p:nvSpPr>
          <p:cNvPr id="3" name="Footer Placeholder 2"/>
          <p:cNvSpPr>
            <a:spLocks noGrp="1"/>
          </p:cNvSpPr>
          <p:nvPr>
            <p:ph type="ftr" sz="quarter" idx="16"/>
          </p:nvPr>
        </p:nvSpPr>
        <p:spPr/>
        <p:txBody>
          <a:bodyPr/>
          <a:lstStyle/>
          <a:p>
            <a:r>
              <a:rPr lang="en-US" dirty="0" smtClean="0"/>
              <a:t>Draft| 13.04.2022</a:t>
            </a:r>
            <a:endParaRPr lang="de-AT" dirty="0"/>
          </a:p>
        </p:txBody>
      </p:sp>
      <p:sp>
        <p:nvSpPr>
          <p:cNvPr id="4" name="Slide Number Placeholder 3"/>
          <p:cNvSpPr>
            <a:spLocks noGrp="1"/>
          </p:cNvSpPr>
          <p:nvPr>
            <p:ph type="sldNum" sz="quarter" idx="17"/>
          </p:nvPr>
        </p:nvSpPr>
        <p:spPr/>
        <p:txBody>
          <a:bodyPr/>
          <a:lstStyle/>
          <a:p>
            <a:fld id="{FDD888EF-0BF5-4E37-B0E1-6AF0153DF39B}" type="slidenum">
              <a:rPr lang="de-AT" smtClean="0"/>
              <a:pPr/>
              <a:t>36</a:t>
            </a:fld>
            <a:endParaRPr lang="de-AT" dirty="0"/>
          </a:p>
        </p:txBody>
      </p:sp>
      <p:sp>
        <p:nvSpPr>
          <p:cNvPr id="5" name="Text Placeholder 4"/>
          <p:cNvSpPr>
            <a:spLocks noGrp="1"/>
          </p:cNvSpPr>
          <p:nvPr>
            <p:ph type="body" sz="quarter" idx="19"/>
          </p:nvPr>
        </p:nvSpPr>
        <p:spPr/>
        <p:txBody>
          <a:bodyPr/>
          <a:lstStyle/>
          <a:p>
            <a:r>
              <a:rPr lang="de-AT" dirty="0" smtClean="0"/>
              <a:t>Clean Code</a:t>
            </a:r>
            <a:endParaRPr lang="de-AT" dirty="0"/>
          </a:p>
        </p:txBody>
      </p:sp>
      <p:sp>
        <p:nvSpPr>
          <p:cNvPr id="18" name="TextBox 17"/>
          <p:cNvSpPr txBox="1"/>
          <p:nvPr/>
        </p:nvSpPr>
        <p:spPr>
          <a:xfrm>
            <a:off x="10942739" y="4792058"/>
            <a:ext cx="848942" cy="400110"/>
          </a:xfrm>
          <a:prstGeom prst="rect">
            <a:avLst/>
          </a:prstGeom>
          <a:noFill/>
        </p:spPr>
        <p:txBody>
          <a:bodyPr wrap="square" rtlCol="0">
            <a:spAutoFit/>
          </a:bodyPr>
          <a:lstStyle/>
          <a:p>
            <a:r>
              <a:rPr lang="de-AT" sz="2000" b="1" dirty="0" smtClean="0">
                <a:solidFill>
                  <a:schemeClr val="bg1"/>
                </a:solidFill>
              </a:rPr>
              <a:t>3 %</a:t>
            </a:r>
            <a:endParaRPr lang="de-AT" sz="2000" b="1" dirty="0">
              <a:solidFill>
                <a:schemeClr val="bg1"/>
              </a:solidFill>
            </a:endParaRPr>
          </a:p>
        </p:txBody>
      </p:sp>
      <p:pic>
        <p:nvPicPr>
          <p:cNvPr id="10" name="Bild 2" descr="Icon-16.png">
            <a:extLst>
              <a:ext uri="{FF2B5EF4-FFF2-40B4-BE49-F238E27FC236}">
                <a16:creationId xmlns:a16="http://schemas.microsoft.com/office/drawing/2014/main" id="{83A1591C-896C-40C5-9440-60636D593120}"/>
              </a:ext>
            </a:extLst>
          </p:cNvPr>
          <p:cNvPicPr>
            <a:picLocks noChangeAspect="1"/>
          </p:cNvPicPr>
          <p:nvPr/>
        </p:nvPicPr>
        <p:blipFill>
          <a:blip r:embed="rId3" cstate="hqprint">
            <a:extLst>
              <a:ext uri="{28A0092B-C50C-407E-A947-70E740481C1C}">
                <a14:useLocalDpi xmlns:a14="http://schemas.microsoft.com/office/drawing/2010/main" val="0"/>
              </a:ext>
            </a:extLst>
          </a:blip>
          <a:stretch>
            <a:fillRect/>
          </a:stretch>
        </p:blipFill>
        <p:spPr>
          <a:xfrm>
            <a:off x="11019732" y="514664"/>
            <a:ext cx="582025" cy="582025"/>
          </a:xfrm>
          <a:prstGeom prst="rect">
            <a:avLst/>
          </a:prstGeom>
        </p:spPr>
      </p:pic>
      <p:sp>
        <p:nvSpPr>
          <p:cNvPr id="12" name="Rectangle 11"/>
          <p:cNvSpPr/>
          <p:nvPr/>
        </p:nvSpPr>
        <p:spPr>
          <a:xfrm>
            <a:off x="3721768" y="1150979"/>
            <a:ext cx="8091860" cy="739754"/>
          </a:xfrm>
          <a:prstGeom prst="rect">
            <a:avLst/>
          </a:prstGeom>
        </p:spPr>
        <p:txBody>
          <a:bodyPr wrap="square" lIns="91440" tIns="45720" rIns="91440" bIns="45720" anchor="t">
            <a:spAutoFit/>
          </a:bodyPr>
          <a:lstStyle/>
          <a:p>
            <a:pPr>
              <a:lnSpc>
                <a:spcPct val="150000"/>
              </a:lnSpc>
              <a:buClr>
                <a:srgbClr val="C00000"/>
              </a:buClr>
            </a:pPr>
            <a:r>
              <a:rPr lang="de-AT" sz="3200" b="1" i="1" dirty="0" err="1" smtClean="0"/>
              <a:t>Cyclomatic</a:t>
            </a:r>
            <a:r>
              <a:rPr lang="de-AT" sz="3200" b="1" i="1" dirty="0" smtClean="0"/>
              <a:t> </a:t>
            </a:r>
            <a:r>
              <a:rPr lang="de-AT" sz="3200" b="1" i="1" dirty="0" err="1" smtClean="0"/>
              <a:t>Complexity</a:t>
            </a:r>
            <a:r>
              <a:rPr lang="de-AT" sz="3200" b="1" i="1" dirty="0" smtClean="0"/>
              <a:t> (CYC)</a:t>
            </a:r>
            <a:endParaRPr lang="de-DE" sz="3600" i="1" dirty="0" smtClean="0">
              <a:solidFill>
                <a:srgbClr val="222222"/>
              </a:solidFill>
              <a:latin typeface="Arial" panose="020B0604020202020204" pitchFamily="34" charset="0"/>
            </a:endParaRPr>
          </a:p>
        </p:txBody>
      </p:sp>
      <p:sp>
        <p:nvSpPr>
          <p:cNvPr id="13" name="Rectangle 12"/>
          <p:cNvSpPr/>
          <p:nvPr/>
        </p:nvSpPr>
        <p:spPr>
          <a:xfrm>
            <a:off x="3721768" y="2104307"/>
            <a:ext cx="8091860" cy="3890489"/>
          </a:xfrm>
          <a:prstGeom prst="rect">
            <a:avLst/>
          </a:prstGeom>
        </p:spPr>
        <p:txBody>
          <a:bodyPr wrap="square" lIns="91440" tIns="45720" rIns="91440" bIns="45720" anchor="t">
            <a:spAutoFit/>
          </a:bodyPr>
          <a:lstStyle/>
          <a:p>
            <a:pPr marL="514350" indent="-514350">
              <a:lnSpc>
                <a:spcPct val="150000"/>
              </a:lnSpc>
              <a:buClr>
                <a:srgbClr val="C00000"/>
              </a:buClr>
              <a:buFont typeface="Arial" panose="020B0604020202020204" pitchFamily="34" charset="0"/>
              <a:buChar char="•"/>
            </a:pPr>
            <a:r>
              <a:rPr lang="de-DE" sz="2800" i="1" dirty="0" smtClean="0">
                <a:solidFill>
                  <a:srgbClr val="222222"/>
                </a:solidFill>
                <a:latin typeface="Arial" panose="020B0604020202020204" pitchFamily="34" charset="0"/>
              </a:rPr>
              <a:t>Software Metrik, die die Komplexität eines Programmes beschreibt</a:t>
            </a:r>
          </a:p>
          <a:p>
            <a:pPr marL="514350" indent="-514350" algn="just">
              <a:lnSpc>
                <a:spcPct val="150000"/>
              </a:lnSpc>
              <a:buClr>
                <a:srgbClr val="C00000"/>
              </a:buClr>
              <a:buFont typeface="Arial" panose="020B0604020202020204" pitchFamily="34" charset="0"/>
              <a:buChar char="•"/>
            </a:pPr>
            <a:r>
              <a:rPr lang="de-DE" sz="2800" i="1" dirty="0" smtClean="0">
                <a:solidFill>
                  <a:srgbClr val="222222"/>
                </a:solidFill>
                <a:latin typeface="Arial" panose="020B0604020202020204" pitchFamily="34" charset="0"/>
              </a:rPr>
              <a:t>Jedes Element – </a:t>
            </a:r>
            <a:r>
              <a:rPr lang="de-DE" sz="2800" i="1" dirty="0" err="1" smtClean="0">
                <a:solidFill>
                  <a:srgbClr val="222222"/>
                </a:solidFill>
                <a:latin typeface="Arial" panose="020B0604020202020204" pitchFamily="34" charset="0"/>
              </a:rPr>
              <a:t>if</a:t>
            </a:r>
            <a:r>
              <a:rPr lang="de-DE" sz="2800" i="1" dirty="0" smtClean="0">
                <a:solidFill>
                  <a:srgbClr val="222222"/>
                </a:solidFill>
                <a:latin typeface="Arial" panose="020B0604020202020204" pitchFamily="34" charset="0"/>
              </a:rPr>
              <a:t>, </a:t>
            </a:r>
            <a:r>
              <a:rPr lang="de-DE" sz="2800" i="1" dirty="0" err="1" smtClean="0">
                <a:solidFill>
                  <a:srgbClr val="222222"/>
                </a:solidFill>
                <a:latin typeface="Arial" panose="020B0604020202020204" pitchFamily="34" charset="0"/>
              </a:rPr>
              <a:t>while</a:t>
            </a:r>
            <a:r>
              <a:rPr lang="de-DE" sz="2800" i="1" dirty="0" smtClean="0">
                <a:solidFill>
                  <a:srgbClr val="222222"/>
                </a:solidFill>
                <a:latin typeface="Arial" panose="020B0604020202020204" pitchFamily="34" charset="0"/>
              </a:rPr>
              <a:t>, </a:t>
            </a:r>
            <a:r>
              <a:rPr lang="de-DE" sz="2800" i="1" dirty="0" err="1" smtClean="0">
                <a:solidFill>
                  <a:srgbClr val="222222"/>
                </a:solidFill>
                <a:latin typeface="Arial" panose="020B0604020202020204" pitchFamily="34" charset="0"/>
              </a:rPr>
              <a:t>for</a:t>
            </a:r>
            <a:r>
              <a:rPr lang="de-DE" sz="2800" i="1" dirty="0" smtClean="0">
                <a:solidFill>
                  <a:srgbClr val="222222"/>
                </a:solidFill>
                <a:latin typeface="Arial" panose="020B0604020202020204" pitchFamily="34" charset="0"/>
              </a:rPr>
              <a:t>, </a:t>
            </a:r>
            <a:r>
              <a:rPr lang="de-DE" sz="2800" i="1" dirty="0" err="1" smtClean="0">
                <a:solidFill>
                  <a:srgbClr val="222222"/>
                </a:solidFill>
                <a:latin typeface="Arial" panose="020B0604020202020204" pitchFamily="34" charset="0"/>
              </a:rPr>
              <a:t>and</a:t>
            </a:r>
            <a:r>
              <a:rPr lang="de-DE" sz="2800" i="1" dirty="0" smtClean="0">
                <a:solidFill>
                  <a:srgbClr val="222222"/>
                </a:solidFill>
                <a:latin typeface="Arial" panose="020B0604020202020204" pitchFamily="34" charset="0"/>
              </a:rPr>
              <a:t>, </a:t>
            </a:r>
            <a:r>
              <a:rPr lang="de-DE" sz="2800" i="1" dirty="0" err="1" smtClean="0">
                <a:solidFill>
                  <a:srgbClr val="222222"/>
                </a:solidFill>
                <a:latin typeface="Arial" panose="020B0604020202020204" pitchFamily="34" charset="0"/>
              </a:rPr>
              <a:t>or</a:t>
            </a:r>
            <a:r>
              <a:rPr lang="de-DE" sz="2800" i="1" dirty="0" smtClean="0">
                <a:solidFill>
                  <a:srgbClr val="222222"/>
                </a:solidFill>
                <a:latin typeface="Arial" panose="020B0604020202020204" pitchFamily="34" charset="0"/>
              </a:rPr>
              <a:t>, …</a:t>
            </a:r>
            <a:br>
              <a:rPr lang="de-DE" sz="2800" i="1" dirty="0" smtClean="0">
                <a:solidFill>
                  <a:srgbClr val="222222"/>
                </a:solidFill>
                <a:latin typeface="Arial" panose="020B0604020202020204" pitchFamily="34" charset="0"/>
              </a:rPr>
            </a:br>
            <a:r>
              <a:rPr lang="de-DE" sz="2800" i="1" dirty="0" smtClean="0">
                <a:solidFill>
                  <a:srgbClr val="222222"/>
                </a:solidFill>
                <a:latin typeface="Arial" panose="020B0604020202020204" pitchFamily="34" charset="0"/>
              </a:rPr>
              <a:t>liefert einen Beitrag zur Komplexität</a:t>
            </a:r>
            <a:endParaRPr lang="de-DE" sz="2800" i="1" dirty="0" smtClean="0">
              <a:solidFill>
                <a:srgbClr val="222222"/>
              </a:solidFill>
              <a:latin typeface="Arial" panose="020B0604020202020204" pitchFamily="34" charset="0"/>
            </a:endParaRPr>
          </a:p>
          <a:p>
            <a:pPr marL="514350" indent="-514350">
              <a:lnSpc>
                <a:spcPct val="150000"/>
              </a:lnSpc>
              <a:buClr>
                <a:srgbClr val="C00000"/>
              </a:buClr>
              <a:buFont typeface="Arial" panose="020B0604020202020204" pitchFamily="34" charset="0"/>
              <a:buChar char="•"/>
            </a:pPr>
            <a:r>
              <a:rPr lang="de-DE" sz="2800" i="1" dirty="0" smtClean="0">
                <a:solidFill>
                  <a:srgbClr val="222222"/>
                </a:solidFill>
                <a:latin typeface="Arial" panose="020B0604020202020204" pitchFamily="34" charset="0"/>
              </a:rPr>
              <a:t>Niedrige Komplexität bedeutet</a:t>
            </a:r>
            <a:r>
              <a:rPr lang="de-DE" sz="2800" i="1" dirty="0" smtClean="0">
                <a:solidFill>
                  <a:srgbClr val="222222"/>
                </a:solidFill>
                <a:latin typeface="Arial" panose="020B0604020202020204" pitchFamily="34" charset="0"/>
              </a:rPr>
              <a:t>, meist besseren Code</a:t>
            </a:r>
            <a:endParaRPr lang="de-DE" sz="2800" i="1" dirty="0" smtClean="0">
              <a:solidFill>
                <a:srgbClr val="222222"/>
              </a:solidFill>
              <a:latin typeface="Arial" panose="020B0604020202020204" pitchFamily="34" charset="0"/>
            </a:endParaRPr>
          </a:p>
        </p:txBody>
      </p:sp>
    </p:spTree>
    <p:extLst>
      <p:ext uri="{BB962C8B-B14F-4D97-AF65-F5344CB8AC3E}">
        <p14:creationId xmlns:p14="http://schemas.microsoft.com/office/powerpoint/2010/main" val="62240603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12">
                                            <p:txEl>
                                              <p:pRg st="0" end="0"/>
                                            </p:txEl>
                                          </p:spTgt>
                                        </p:tgtEl>
                                        <p:attrNameLst>
                                          <p:attrName>style.visibility</p:attrName>
                                        </p:attrNameLst>
                                      </p:cBhvr>
                                      <p:to>
                                        <p:strVal val="visible"/>
                                      </p:to>
                                    </p:set>
                                    <p:anim calcmode="lin" valueType="num">
                                      <p:cBhvr additive="base">
                                        <p:cTn id="7" dur="500" fill="hold"/>
                                        <p:tgtEl>
                                          <p:spTgt spid="12">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12">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13">
                                            <p:txEl>
                                              <p:pRg st="0" end="0"/>
                                            </p:txEl>
                                          </p:spTgt>
                                        </p:tgtEl>
                                        <p:attrNameLst>
                                          <p:attrName>style.visibility</p:attrName>
                                        </p:attrNameLst>
                                      </p:cBhvr>
                                      <p:to>
                                        <p:strVal val="visible"/>
                                      </p:to>
                                    </p:set>
                                    <p:anim calcmode="lin" valueType="num">
                                      <p:cBhvr additive="base">
                                        <p:cTn id="13" dur="500" fill="hold"/>
                                        <p:tgtEl>
                                          <p:spTgt spid="13">
                                            <p:txEl>
                                              <p:pRg st="0" end="0"/>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1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13">
                                            <p:txEl>
                                              <p:pRg st="1" end="1"/>
                                            </p:txEl>
                                          </p:spTgt>
                                        </p:tgtEl>
                                        <p:attrNameLst>
                                          <p:attrName>style.visibility</p:attrName>
                                        </p:attrNameLst>
                                      </p:cBhvr>
                                      <p:to>
                                        <p:strVal val="visible"/>
                                      </p:to>
                                    </p:set>
                                    <p:anim calcmode="lin" valueType="num">
                                      <p:cBhvr additive="base">
                                        <p:cTn id="19" dur="500" fill="hold"/>
                                        <p:tgtEl>
                                          <p:spTgt spid="13">
                                            <p:txEl>
                                              <p:pRg st="1" end="1"/>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13">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nodeType="clickEffect">
                                  <p:stCondLst>
                                    <p:cond delay="0"/>
                                  </p:stCondLst>
                                  <p:childTnLst>
                                    <p:set>
                                      <p:cBhvr>
                                        <p:cTn id="24" dur="1" fill="hold">
                                          <p:stCondLst>
                                            <p:cond delay="0"/>
                                          </p:stCondLst>
                                        </p:cTn>
                                        <p:tgtEl>
                                          <p:spTgt spid="13">
                                            <p:txEl>
                                              <p:pRg st="2" end="2"/>
                                            </p:txEl>
                                          </p:spTgt>
                                        </p:tgtEl>
                                        <p:attrNameLst>
                                          <p:attrName>style.visibility</p:attrName>
                                        </p:attrNameLst>
                                      </p:cBhvr>
                                      <p:to>
                                        <p:strVal val="visible"/>
                                      </p:to>
                                    </p:set>
                                    <p:anim calcmode="lin" valueType="num">
                                      <p:cBhvr additive="base">
                                        <p:cTn id="25" dur="500" fill="hold"/>
                                        <p:tgtEl>
                                          <p:spTgt spid="13">
                                            <p:txEl>
                                              <p:pRg st="2" end="2"/>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13">
                                            <p:txEl>
                                              <p:pRg st="2" end="2"/>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AT" dirty="0" err="1" smtClean="0"/>
              <a:t>signal</a:t>
            </a:r>
            <a:r>
              <a:rPr lang="de-AT" dirty="0" smtClean="0"/>
              <a:t>/</a:t>
            </a:r>
            <a:r>
              <a:rPr lang="de-AT" dirty="0" err="1" smtClean="0"/>
              <a:t>noise</a:t>
            </a:r>
            <a:r>
              <a:rPr lang="de-AT" dirty="0" smtClean="0"/>
              <a:t/>
            </a:r>
            <a:br>
              <a:rPr lang="de-AT" dirty="0" smtClean="0"/>
            </a:br>
            <a:r>
              <a:rPr lang="de-AT" dirty="0" smtClean="0"/>
              <a:t/>
            </a:r>
            <a:br>
              <a:rPr lang="de-AT" dirty="0" smtClean="0"/>
            </a:br>
            <a:endParaRPr lang="de-AT" dirty="0"/>
          </a:p>
        </p:txBody>
      </p:sp>
      <p:sp>
        <p:nvSpPr>
          <p:cNvPr id="3" name="Footer Placeholder 2"/>
          <p:cNvSpPr>
            <a:spLocks noGrp="1"/>
          </p:cNvSpPr>
          <p:nvPr>
            <p:ph type="ftr" sz="quarter" idx="16"/>
          </p:nvPr>
        </p:nvSpPr>
        <p:spPr/>
        <p:txBody>
          <a:bodyPr/>
          <a:lstStyle/>
          <a:p>
            <a:r>
              <a:rPr lang="en-US" dirty="0" smtClean="0"/>
              <a:t>Draft| 13.04.2022</a:t>
            </a:r>
            <a:endParaRPr lang="de-AT" dirty="0"/>
          </a:p>
        </p:txBody>
      </p:sp>
      <p:sp>
        <p:nvSpPr>
          <p:cNvPr id="4" name="Slide Number Placeholder 3"/>
          <p:cNvSpPr>
            <a:spLocks noGrp="1"/>
          </p:cNvSpPr>
          <p:nvPr>
            <p:ph type="sldNum" sz="quarter" idx="17"/>
          </p:nvPr>
        </p:nvSpPr>
        <p:spPr/>
        <p:txBody>
          <a:bodyPr/>
          <a:lstStyle/>
          <a:p>
            <a:fld id="{FDD888EF-0BF5-4E37-B0E1-6AF0153DF39B}" type="slidenum">
              <a:rPr lang="de-AT" smtClean="0"/>
              <a:pPr/>
              <a:t>37</a:t>
            </a:fld>
            <a:endParaRPr lang="de-AT" dirty="0"/>
          </a:p>
        </p:txBody>
      </p:sp>
      <p:sp>
        <p:nvSpPr>
          <p:cNvPr id="5" name="Text Placeholder 4"/>
          <p:cNvSpPr>
            <a:spLocks noGrp="1"/>
          </p:cNvSpPr>
          <p:nvPr>
            <p:ph type="body" sz="quarter" idx="19"/>
          </p:nvPr>
        </p:nvSpPr>
        <p:spPr/>
        <p:txBody>
          <a:bodyPr/>
          <a:lstStyle/>
          <a:p>
            <a:r>
              <a:rPr lang="de-AT" dirty="0" smtClean="0"/>
              <a:t>Clean Code</a:t>
            </a:r>
            <a:endParaRPr lang="de-AT" dirty="0"/>
          </a:p>
        </p:txBody>
      </p:sp>
      <p:sp>
        <p:nvSpPr>
          <p:cNvPr id="18" name="TextBox 17"/>
          <p:cNvSpPr txBox="1"/>
          <p:nvPr/>
        </p:nvSpPr>
        <p:spPr>
          <a:xfrm>
            <a:off x="10942739" y="4792058"/>
            <a:ext cx="848942" cy="400110"/>
          </a:xfrm>
          <a:prstGeom prst="rect">
            <a:avLst/>
          </a:prstGeom>
          <a:noFill/>
        </p:spPr>
        <p:txBody>
          <a:bodyPr wrap="square" rtlCol="0">
            <a:spAutoFit/>
          </a:bodyPr>
          <a:lstStyle/>
          <a:p>
            <a:r>
              <a:rPr lang="de-AT" sz="2000" b="1" dirty="0" smtClean="0">
                <a:solidFill>
                  <a:schemeClr val="bg1"/>
                </a:solidFill>
              </a:rPr>
              <a:t>3 %</a:t>
            </a:r>
            <a:endParaRPr lang="de-AT" sz="2000" b="1" dirty="0">
              <a:solidFill>
                <a:schemeClr val="bg1"/>
              </a:solidFill>
            </a:endParaRPr>
          </a:p>
        </p:txBody>
      </p:sp>
      <p:pic>
        <p:nvPicPr>
          <p:cNvPr id="10" name="Bild 2" descr="Icon-16.png">
            <a:extLst>
              <a:ext uri="{FF2B5EF4-FFF2-40B4-BE49-F238E27FC236}">
                <a16:creationId xmlns:a16="http://schemas.microsoft.com/office/drawing/2014/main" id="{83A1591C-896C-40C5-9440-60636D593120}"/>
              </a:ext>
            </a:extLst>
          </p:cNvPr>
          <p:cNvPicPr>
            <a:picLocks noChangeAspect="1"/>
          </p:cNvPicPr>
          <p:nvPr/>
        </p:nvPicPr>
        <p:blipFill>
          <a:blip r:embed="rId3" cstate="hqprint">
            <a:extLst>
              <a:ext uri="{28A0092B-C50C-407E-A947-70E740481C1C}">
                <a14:useLocalDpi xmlns:a14="http://schemas.microsoft.com/office/drawing/2010/main" val="0"/>
              </a:ext>
            </a:extLst>
          </a:blip>
          <a:stretch>
            <a:fillRect/>
          </a:stretch>
        </p:blipFill>
        <p:spPr>
          <a:xfrm>
            <a:off x="11019732" y="514664"/>
            <a:ext cx="582025" cy="582025"/>
          </a:xfrm>
          <a:prstGeom prst="rect">
            <a:avLst/>
          </a:prstGeom>
        </p:spPr>
      </p:pic>
      <p:sp>
        <p:nvSpPr>
          <p:cNvPr id="6" name="Rectangle 5"/>
          <p:cNvSpPr/>
          <p:nvPr/>
        </p:nvSpPr>
        <p:spPr>
          <a:xfrm>
            <a:off x="991400" y="2646948"/>
            <a:ext cx="4417997" cy="334959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AT" sz="3600" dirty="0" smtClean="0"/>
              <a:t>SIGNAL</a:t>
            </a:r>
          </a:p>
          <a:p>
            <a:pPr algn="ctr"/>
            <a:r>
              <a:rPr lang="de-AT" dirty="0" smtClean="0"/>
              <a:t>Clean </a:t>
            </a:r>
            <a:r>
              <a:rPr lang="de-AT" dirty="0" err="1" smtClean="0"/>
              <a:t>Useful</a:t>
            </a:r>
            <a:r>
              <a:rPr lang="de-AT" dirty="0" smtClean="0"/>
              <a:t> Code</a:t>
            </a:r>
            <a:endParaRPr lang="de-AT" dirty="0"/>
          </a:p>
        </p:txBody>
      </p:sp>
      <p:sp>
        <p:nvSpPr>
          <p:cNvPr id="11" name="Rectangle 10"/>
          <p:cNvSpPr/>
          <p:nvPr/>
        </p:nvSpPr>
        <p:spPr>
          <a:xfrm>
            <a:off x="6843562" y="2646948"/>
            <a:ext cx="4835425" cy="3349590"/>
          </a:xfrm>
          <a:prstGeom prst="rect">
            <a:avLst/>
          </a:prstGeom>
          <a:solidFill>
            <a:schemeClr val="accent5">
              <a:lumMod val="75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AT" sz="3600" dirty="0" smtClean="0"/>
              <a:t>NOISE</a:t>
            </a:r>
          </a:p>
          <a:p>
            <a:pPr algn="ctr"/>
            <a:r>
              <a:rPr lang="de-AT" dirty="0" smtClean="0"/>
              <a:t>Poor </a:t>
            </a:r>
            <a:r>
              <a:rPr lang="de-AT" dirty="0" err="1" smtClean="0"/>
              <a:t>names</a:t>
            </a:r>
            <a:r>
              <a:rPr lang="de-AT" dirty="0" smtClean="0"/>
              <a:t>, high CYC, </a:t>
            </a:r>
            <a:r>
              <a:rPr lang="de-AT" dirty="0" err="1" smtClean="0"/>
              <a:t>duplications</a:t>
            </a:r>
            <a:r>
              <a:rPr lang="de-AT" dirty="0" smtClean="0"/>
              <a:t>, </a:t>
            </a:r>
            <a:r>
              <a:rPr lang="de-AT" dirty="0" err="1" smtClean="0"/>
              <a:t>bad</a:t>
            </a:r>
            <a:r>
              <a:rPr lang="de-AT" dirty="0" smtClean="0"/>
              <a:t> </a:t>
            </a:r>
            <a:r>
              <a:rPr lang="de-AT" dirty="0" err="1" smtClean="0"/>
              <a:t>comments</a:t>
            </a:r>
            <a:r>
              <a:rPr lang="de-AT" dirty="0" smtClean="0"/>
              <a:t>, …</a:t>
            </a:r>
            <a:endParaRPr lang="de-AT" dirty="0"/>
          </a:p>
        </p:txBody>
      </p:sp>
    </p:spTree>
    <p:extLst>
      <p:ext uri="{BB962C8B-B14F-4D97-AF65-F5344CB8AC3E}">
        <p14:creationId xmlns:p14="http://schemas.microsoft.com/office/powerpoint/2010/main" val="3987796527"/>
      </p:ext>
    </p:extLst>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50" name="Rechteck 49">
            <a:extLst>
              <a:ext uri="{FF2B5EF4-FFF2-40B4-BE49-F238E27FC236}">
                <a16:creationId xmlns:a16="http://schemas.microsoft.com/office/drawing/2014/main" id="{06FB4550-A07D-4BA4-B798-27ACBCD45530}"/>
              </a:ext>
            </a:extLst>
          </p:cNvPr>
          <p:cNvSpPr/>
          <p:nvPr/>
        </p:nvSpPr>
        <p:spPr>
          <a:xfrm>
            <a:off x="8850573" y="5199831"/>
            <a:ext cx="2347416" cy="708905"/>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AT" dirty="0"/>
          </a:p>
        </p:txBody>
      </p:sp>
      <p:sp>
        <p:nvSpPr>
          <p:cNvPr id="10" name="Rechteck 9">
            <a:extLst>
              <a:ext uri="{FF2B5EF4-FFF2-40B4-BE49-F238E27FC236}">
                <a16:creationId xmlns:a16="http://schemas.microsoft.com/office/drawing/2014/main" id="{05FEC074-34C7-4291-B6EB-102FA5E8E112}"/>
              </a:ext>
            </a:extLst>
          </p:cNvPr>
          <p:cNvSpPr/>
          <p:nvPr/>
        </p:nvSpPr>
        <p:spPr>
          <a:xfrm>
            <a:off x="3842856" y="1913892"/>
            <a:ext cx="764564" cy="654099"/>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AT"/>
          </a:p>
        </p:txBody>
      </p:sp>
      <p:sp>
        <p:nvSpPr>
          <p:cNvPr id="2" name="Fußzeilenplatzhalter 1">
            <a:extLst>
              <a:ext uri="{FF2B5EF4-FFF2-40B4-BE49-F238E27FC236}">
                <a16:creationId xmlns:a16="http://schemas.microsoft.com/office/drawing/2014/main" id="{45A402FC-C9FD-49E8-BA56-D54193363453}"/>
              </a:ext>
            </a:extLst>
          </p:cNvPr>
          <p:cNvSpPr>
            <a:spLocks noGrp="1"/>
          </p:cNvSpPr>
          <p:nvPr>
            <p:ph type="ftr" sz="quarter" idx="16"/>
          </p:nvPr>
        </p:nvSpPr>
        <p:spPr/>
        <p:txBody>
          <a:bodyPr/>
          <a:lstStyle/>
          <a:p>
            <a:r>
              <a:rPr lang="en-US"/>
              <a:t>presentation | status | date</a:t>
            </a:r>
            <a:endParaRPr lang="de-AT" dirty="0"/>
          </a:p>
        </p:txBody>
      </p:sp>
      <p:sp>
        <p:nvSpPr>
          <p:cNvPr id="3" name="Foliennummernplatzhalter 2">
            <a:extLst>
              <a:ext uri="{FF2B5EF4-FFF2-40B4-BE49-F238E27FC236}">
                <a16:creationId xmlns:a16="http://schemas.microsoft.com/office/drawing/2014/main" id="{035E7191-4704-43AD-A664-08823E68F794}"/>
              </a:ext>
            </a:extLst>
          </p:cNvPr>
          <p:cNvSpPr>
            <a:spLocks noGrp="1"/>
          </p:cNvSpPr>
          <p:nvPr>
            <p:ph type="sldNum" sz="quarter" idx="17"/>
          </p:nvPr>
        </p:nvSpPr>
        <p:spPr/>
        <p:txBody>
          <a:bodyPr/>
          <a:lstStyle/>
          <a:p>
            <a:fld id="{C002CBD7-785F-46CE-AD53-3E9B5CF365DB}" type="slidenum">
              <a:rPr lang="de-AT" smtClean="0"/>
              <a:pPr/>
              <a:t>38</a:t>
            </a:fld>
            <a:endParaRPr lang="de-AT" dirty="0"/>
          </a:p>
        </p:txBody>
      </p:sp>
      <p:sp>
        <p:nvSpPr>
          <p:cNvPr id="4" name="Titel 3">
            <a:extLst>
              <a:ext uri="{FF2B5EF4-FFF2-40B4-BE49-F238E27FC236}">
                <a16:creationId xmlns:a16="http://schemas.microsoft.com/office/drawing/2014/main" id="{BD27EDD5-98AA-45B7-9D2F-EBE252EE5404}"/>
              </a:ext>
            </a:extLst>
          </p:cNvPr>
          <p:cNvSpPr>
            <a:spLocks noGrp="1"/>
          </p:cNvSpPr>
          <p:nvPr>
            <p:ph type="title"/>
          </p:nvPr>
        </p:nvSpPr>
        <p:spPr>
          <a:xfrm>
            <a:off x="829202" y="649988"/>
            <a:ext cx="7065716" cy="441385"/>
          </a:xfrm>
        </p:spPr>
        <p:txBody>
          <a:bodyPr/>
          <a:lstStyle/>
          <a:p>
            <a:r>
              <a:rPr lang="de-AT" dirty="0"/>
              <a:t>Icon-Toolbox</a:t>
            </a:r>
          </a:p>
        </p:txBody>
      </p:sp>
      <p:sp>
        <p:nvSpPr>
          <p:cNvPr id="5" name="Textplatzhalter 4">
            <a:extLst>
              <a:ext uri="{FF2B5EF4-FFF2-40B4-BE49-F238E27FC236}">
                <a16:creationId xmlns:a16="http://schemas.microsoft.com/office/drawing/2014/main" id="{5C53C337-65DC-4576-88D2-7F8354A1EBC5}"/>
              </a:ext>
            </a:extLst>
          </p:cNvPr>
          <p:cNvSpPr>
            <a:spLocks noGrp="1"/>
          </p:cNvSpPr>
          <p:nvPr>
            <p:ph type="body" sz="quarter" idx="19"/>
          </p:nvPr>
        </p:nvSpPr>
        <p:spPr>
          <a:xfrm>
            <a:off x="864154" y="1164996"/>
            <a:ext cx="7030764" cy="479425"/>
          </a:xfrm>
        </p:spPr>
        <p:txBody>
          <a:bodyPr/>
          <a:lstStyle/>
          <a:p>
            <a:r>
              <a:rPr lang="de-AT" dirty="0" err="1"/>
              <a:t>play</a:t>
            </a:r>
            <a:r>
              <a:rPr lang="de-AT" dirty="0"/>
              <a:t> </a:t>
            </a:r>
            <a:r>
              <a:rPr lang="de-AT" dirty="0" err="1"/>
              <a:t>button</a:t>
            </a:r>
            <a:endParaRPr lang="de-AT" dirty="0"/>
          </a:p>
        </p:txBody>
      </p:sp>
      <p:pic>
        <p:nvPicPr>
          <p:cNvPr id="7" name="Grafik 6">
            <a:extLst>
              <a:ext uri="{FF2B5EF4-FFF2-40B4-BE49-F238E27FC236}">
                <a16:creationId xmlns:a16="http://schemas.microsoft.com/office/drawing/2014/main" id="{EDC0D4EB-1265-4AD3-9C98-1B2FD2891CFE}"/>
              </a:ext>
            </a:extLst>
          </p:cNvPr>
          <p:cNvPicPr>
            <a:picLocks noChangeAspect="1"/>
          </p:cNvPicPr>
          <p:nvPr/>
        </p:nvPicPr>
        <p:blipFill>
          <a:blip r:embed="rId2" cstate="hqprint">
            <a:extLst>
              <a:ext uri="{28A0092B-C50C-407E-A947-70E740481C1C}">
                <a14:useLocalDpi xmlns:a14="http://schemas.microsoft.com/office/drawing/2010/main" val="0"/>
              </a:ext>
            </a:extLst>
          </a:blip>
          <a:stretch>
            <a:fillRect/>
          </a:stretch>
        </p:blipFill>
        <p:spPr>
          <a:xfrm>
            <a:off x="1551088" y="1919475"/>
            <a:ext cx="582025" cy="582025"/>
          </a:xfrm>
          <a:prstGeom prst="rect">
            <a:avLst/>
          </a:prstGeom>
        </p:spPr>
      </p:pic>
      <p:pic>
        <p:nvPicPr>
          <p:cNvPr id="9" name="Grafik 8">
            <a:extLst>
              <a:ext uri="{FF2B5EF4-FFF2-40B4-BE49-F238E27FC236}">
                <a16:creationId xmlns:a16="http://schemas.microsoft.com/office/drawing/2014/main" id="{5CDE6870-89C3-4D56-90F9-2EEF7F57970A}"/>
              </a:ext>
            </a:extLst>
          </p:cNvPr>
          <p:cNvPicPr>
            <a:picLocks noChangeAspect="1"/>
          </p:cNvPicPr>
          <p:nvPr/>
        </p:nvPicPr>
        <p:blipFill>
          <a:blip r:embed="rId3" cstate="hqprint">
            <a:extLst>
              <a:ext uri="{28A0092B-C50C-407E-A947-70E740481C1C}">
                <a14:useLocalDpi xmlns:a14="http://schemas.microsoft.com/office/drawing/2010/main" val="0"/>
              </a:ext>
            </a:extLst>
          </a:blip>
          <a:stretch>
            <a:fillRect/>
          </a:stretch>
        </p:blipFill>
        <p:spPr>
          <a:xfrm>
            <a:off x="3927224" y="1961466"/>
            <a:ext cx="564261" cy="564261"/>
          </a:xfrm>
          <a:prstGeom prst="rect">
            <a:avLst/>
          </a:prstGeom>
        </p:spPr>
      </p:pic>
      <p:sp>
        <p:nvSpPr>
          <p:cNvPr id="13" name="Textfeld 12">
            <a:extLst>
              <a:ext uri="{FF2B5EF4-FFF2-40B4-BE49-F238E27FC236}">
                <a16:creationId xmlns:a16="http://schemas.microsoft.com/office/drawing/2014/main" id="{440C1148-4A23-4C5B-959E-6EF6D0D74A52}"/>
              </a:ext>
            </a:extLst>
          </p:cNvPr>
          <p:cNvSpPr txBox="1"/>
          <p:nvPr/>
        </p:nvSpPr>
        <p:spPr>
          <a:xfrm>
            <a:off x="9642312" y="3605511"/>
            <a:ext cx="1448339" cy="461665"/>
          </a:xfrm>
          <a:prstGeom prst="rect">
            <a:avLst/>
          </a:prstGeom>
          <a:noFill/>
        </p:spPr>
        <p:txBody>
          <a:bodyPr wrap="square" rtlCol="0">
            <a:spAutoFit/>
          </a:bodyPr>
          <a:lstStyle/>
          <a:p>
            <a:r>
              <a:rPr lang="de-DE" sz="1200" dirty="0">
                <a:latin typeface="Arial"/>
                <a:cs typeface="Arial"/>
              </a:rPr>
              <a:t>CONTENT</a:t>
            </a:r>
          </a:p>
          <a:p>
            <a:r>
              <a:rPr lang="de-DE" sz="1200" dirty="0">
                <a:latin typeface="Arial"/>
                <a:cs typeface="Arial"/>
              </a:rPr>
              <a:t>TWO LINES</a:t>
            </a:r>
          </a:p>
        </p:txBody>
      </p:sp>
      <p:pic>
        <p:nvPicPr>
          <p:cNvPr id="14" name="Bild 2" descr="Icon-16.png">
            <a:extLst>
              <a:ext uri="{FF2B5EF4-FFF2-40B4-BE49-F238E27FC236}">
                <a16:creationId xmlns:a16="http://schemas.microsoft.com/office/drawing/2014/main" id="{83A1591C-896C-40C5-9440-60636D593120}"/>
              </a:ext>
            </a:extLst>
          </p:cNvPr>
          <p:cNvPicPr>
            <a:picLocks noChangeAspect="1"/>
          </p:cNvPicPr>
          <p:nvPr/>
        </p:nvPicPr>
        <p:blipFill>
          <a:blip r:embed="rId4" cstate="hqprint">
            <a:extLst>
              <a:ext uri="{28A0092B-C50C-407E-A947-70E740481C1C}">
                <a14:useLocalDpi xmlns:a14="http://schemas.microsoft.com/office/drawing/2010/main" val="0"/>
              </a:ext>
            </a:extLst>
          </a:blip>
          <a:stretch>
            <a:fillRect/>
          </a:stretch>
        </p:blipFill>
        <p:spPr>
          <a:xfrm>
            <a:off x="9074870" y="4410878"/>
            <a:ext cx="582025" cy="582025"/>
          </a:xfrm>
          <a:prstGeom prst="rect">
            <a:avLst/>
          </a:prstGeom>
        </p:spPr>
      </p:pic>
      <p:pic>
        <p:nvPicPr>
          <p:cNvPr id="15" name="Bild 3" descr="Icon-15.png">
            <a:extLst>
              <a:ext uri="{FF2B5EF4-FFF2-40B4-BE49-F238E27FC236}">
                <a16:creationId xmlns:a16="http://schemas.microsoft.com/office/drawing/2014/main" id="{98A2FBE1-B2DE-4891-A3BB-3994C4B7852A}"/>
              </a:ext>
            </a:extLst>
          </p:cNvPr>
          <p:cNvPicPr>
            <a:picLocks noChangeAspect="1"/>
          </p:cNvPicPr>
          <p:nvPr/>
        </p:nvPicPr>
        <p:blipFill>
          <a:blip r:embed="rId5" cstate="hqprint">
            <a:extLst>
              <a:ext uri="{28A0092B-C50C-407E-A947-70E740481C1C}">
                <a14:useLocalDpi xmlns:a14="http://schemas.microsoft.com/office/drawing/2010/main" val="0"/>
              </a:ext>
            </a:extLst>
          </a:blip>
          <a:stretch>
            <a:fillRect/>
          </a:stretch>
        </p:blipFill>
        <p:spPr>
          <a:xfrm>
            <a:off x="9074870" y="3588258"/>
            <a:ext cx="580642" cy="582025"/>
          </a:xfrm>
          <a:prstGeom prst="rect">
            <a:avLst/>
          </a:prstGeom>
        </p:spPr>
      </p:pic>
      <p:pic>
        <p:nvPicPr>
          <p:cNvPr id="16" name="Bild 8" descr="Icon-14.png">
            <a:extLst>
              <a:ext uri="{FF2B5EF4-FFF2-40B4-BE49-F238E27FC236}">
                <a16:creationId xmlns:a16="http://schemas.microsoft.com/office/drawing/2014/main" id="{88600666-3A93-4F5A-876D-BDB4235BB4A3}"/>
              </a:ext>
            </a:extLst>
          </p:cNvPr>
          <p:cNvPicPr>
            <a:picLocks noChangeAspect="1"/>
          </p:cNvPicPr>
          <p:nvPr/>
        </p:nvPicPr>
        <p:blipFill>
          <a:blip r:embed="rId6" cstate="hqprint">
            <a:extLst>
              <a:ext uri="{28A0092B-C50C-407E-A947-70E740481C1C}">
                <a14:useLocalDpi xmlns:a14="http://schemas.microsoft.com/office/drawing/2010/main" val="0"/>
              </a:ext>
            </a:extLst>
          </a:blip>
          <a:stretch>
            <a:fillRect/>
          </a:stretch>
        </p:blipFill>
        <p:spPr>
          <a:xfrm>
            <a:off x="9074870" y="2748809"/>
            <a:ext cx="582025" cy="582025"/>
          </a:xfrm>
          <a:prstGeom prst="rect">
            <a:avLst/>
          </a:prstGeom>
        </p:spPr>
      </p:pic>
      <p:pic>
        <p:nvPicPr>
          <p:cNvPr id="17" name="Bild 9" descr="Icon-13.png">
            <a:extLst>
              <a:ext uri="{FF2B5EF4-FFF2-40B4-BE49-F238E27FC236}">
                <a16:creationId xmlns:a16="http://schemas.microsoft.com/office/drawing/2014/main" id="{4184A86B-F864-42BD-8F64-3C1EBB9525BB}"/>
              </a:ext>
            </a:extLst>
          </p:cNvPr>
          <p:cNvPicPr>
            <a:picLocks noChangeAspect="1"/>
          </p:cNvPicPr>
          <p:nvPr/>
        </p:nvPicPr>
        <p:blipFill>
          <a:blip r:embed="rId7" cstate="hqprint">
            <a:extLst>
              <a:ext uri="{28A0092B-C50C-407E-A947-70E740481C1C}">
                <a14:useLocalDpi xmlns:a14="http://schemas.microsoft.com/office/drawing/2010/main" val="0"/>
              </a:ext>
            </a:extLst>
          </a:blip>
          <a:stretch>
            <a:fillRect/>
          </a:stretch>
        </p:blipFill>
        <p:spPr>
          <a:xfrm>
            <a:off x="9073488" y="1919475"/>
            <a:ext cx="582025" cy="582025"/>
          </a:xfrm>
          <a:prstGeom prst="rect">
            <a:avLst/>
          </a:prstGeom>
        </p:spPr>
      </p:pic>
      <p:sp>
        <p:nvSpPr>
          <p:cNvPr id="18" name="Textfeld 17">
            <a:extLst>
              <a:ext uri="{FF2B5EF4-FFF2-40B4-BE49-F238E27FC236}">
                <a16:creationId xmlns:a16="http://schemas.microsoft.com/office/drawing/2014/main" id="{3C0BF4EA-1D62-4603-987E-2E71CA43D34C}"/>
              </a:ext>
            </a:extLst>
          </p:cNvPr>
          <p:cNvSpPr txBox="1"/>
          <p:nvPr/>
        </p:nvSpPr>
        <p:spPr>
          <a:xfrm>
            <a:off x="9644845" y="2875304"/>
            <a:ext cx="1448339" cy="276999"/>
          </a:xfrm>
          <a:prstGeom prst="rect">
            <a:avLst/>
          </a:prstGeom>
          <a:noFill/>
        </p:spPr>
        <p:txBody>
          <a:bodyPr wrap="square" rtlCol="0">
            <a:spAutoFit/>
          </a:bodyPr>
          <a:lstStyle/>
          <a:p>
            <a:r>
              <a:rPr lang="de-DE" sz="1200" dirty="0">
                <a:latin typeface="Arial"/>
                <a:cs typeface="Arial"/>
              </a:rPr>
              <a:t>CONTENT</a:t>
            </a:r>
          </a:p>
        </p:txBody>
      </p:sp>
      <p:sp>
        <p:nvSpPr>
          <p:cNvPr id="19" name="Textfeld 18">
            <a:extLst>
              <a:ext uri="{FF2B5EF4-FFF2-40B4-BE49-F238E27FC236}">
                <a16:creationId xmlns:a16="http://schemas.microsoft.com/office/drawing/2014/main" id="{DA64E440-4BF4-45FD-80D4-17240605E095}"/>
              </a:ext>
            </a:extLst>
          </p:cNvPr>
          <p:cNvSpPr txBox="1"/>
          <p:nvPr/>
        </p:nvSpPr>
        <p:spPr>
          <a:xfrm>
            <a:off x="9646780" y="2054073"/>
            <a:ext cx="1448339" cy="276999"/>
          </a:xfrm>
          <a:prstGeom prst="rect">
            <a:avLst/>
          </a:prstGeom>
          <a:noFill/>
        </p:spPr>
        <p:txBody>
          <a:bodyPr wrap="square" rtlCol="0">
            <a:spAutoFit/>
          </a:bodyPr>
          <a:lstStyle/>
          <a:p>
            <a:r>
              <a:rPr lang="de-DE" sz="1200" dirty="0">
                <a:latin typeface="Arial"/>
                <a:cs typeface="Arial"/>
              </a:rPr>
              <a:t>CONTENT</a:t>
            </a:r>
          </a:p>
        </p:txBody>
      </p:sp>
      <p:sp>
        <p:nvSpPr>
          <p:cNvPr id="20" name="Textfeld 19">
            <a:extLst>
              <a:ext uri="{FF2B5EF4-FFF2-40B4-BE49-F238E27FC236}">
                <a16:creationId xmlns:a16="http://schemas.microsoft.com/office/drawing/2014/main" id="{6264C86E-7F05-4F60-9840-D9B1FAF8159B}"/>
              </a:ext>
            </a:extLst>
          </p:cNvPr>
          <p:cNvSpPr txBox="1"/>
          <p:nvPr/>
        </p:nvSpPr>
        <p:spPr>
          <a:xfrm>
            <a:off x="9646780" y="4540067"/>
            <a:ext cx="1448339" cy="276999"/>
          </a:xfrm>
          <a:prstGeom prst="rect">
            <a:avLst/>
          </a:prstGeom>
          <a:noFill/>
        </p:spPr>
        <p:txBody>
          <a:bodyPr wrap="square" rtlCol="0">
            <a:spAutoFit/>
          </a:bodyPr>
          <a:lstStyle/>
          <a:p>
            <a:r>
              <a:rPr lang="de-DE" sz="1200" dirty="0">
                <a:latin typeface="Arial"/>
                <a:cs typeface="Arial"/>
              </a:rPr>
              <a:t>CONTENT</a:t>
            </a:r>
          </a:p>
        </p:txBody>
      </p:sp>
      <p:sp>
        <p:nvSpPr>
          <p:cNvPr id="21" name="Textfeld 20">
            <a:extLst>
              <a:ext uri="{FF2B5EF4-FFF2-40B4-BE49-F238E27FC236}">
                <a16:creationId xmlns:a16="http://schemas.microsoft.com/office/drawing/2014/main" id="{9297D880-800D-4F15-96E9-6B0464535E5A}"/>
              </a:ext>
            </a:extLst>
          </p:cNvPr>
          <p:cNvSpPr txBox="1"/>
          <p:nvPr/>
        </p:nvSpPr>
        <p:spPr>
          <a:xfrm>
            <a:off x="6899189" y="3606618"/>
            <a:ext cx="1448339" cy="461665"/>
          </a:xfrm>
          <a:prstGeom prst="rect">
            <a:avLst/>
          </a:prstGeom>
          <a:noFill/>
        </p:spPr>
        <p:txBody>
          <a:bodyPr wrap="square" rtlCol="0">
            <a:spAutoFit/>
          </a:bodyPr>
          <a:lstStyle/>
          <a:p>
            <a:r>
              <a:rPr lang="de-DE" sz="1200" dirty="0">
                <a:latin typeface="Arial"/>
                <a:cs typeface="Arial"/>
              </a:rPr>
              <a:t>CONTENT</a:t>
            </a:r>
          </a:p>
          <a:p>
            <a:r>
              <a:rPr lang="de-DE" sz="1200" dirty="0">
                <a:latin typeface="Arial"/>
                <a:cs typeface="Arial"/>
              </a:rPr>
              <a:t>TWO LINES</a:t>
            </a:r>
          </a:p>
        </p:txBody>
      </p:sp>
      <p:sp>
        <p:nvSpPr>
          <p:cNvPr id="22" name="Textfeld 21">
            <a:extLst>
              <a:ext uri="{FF2B5EF4-FFF2-40B4-BE49-F238E27FC236}">
                <a16:creationId xmlns:a16="http://schemas.microsoft.com/office/drawing/2014/main" id="{77C90391-640B-4B04-9EB8-CC6041650905}"/>
              </a:ext>
            </a:extLst>
          </p:cNvPr>
          <p:cNvSpPr txBox="1"/>
          <p:nvPr/>
        </p:nvSpPr>
        <p:spPr>
          <a:xfrm>
            <a:off x="6901722" y="2876412"/>
            <a:ext cx="1448339" cy="276999"/>
          </a:xfrm>
          <a:prstGeom prst="rect">
            <a:avLst/>
          </a:prstGeom>
          <a:noFill/>
        </p:spPr>
        <p:txBody>
          <a:bodyPr wrap="square" rtlCol="0">
            <a:spAutoFit/>
          </a:bodyPr>
          <a:lstStyle/>
          <a:p>
            <a:r>
              <a:rPr lang="de-DE" sz="1200" dirty="0">
                <a:latin typeface="Arial"/>
                <a:cs typeface="Arial"/>
              </a:rPr>
              <a:t>CONTENT</a:t>
            </a:r>
          </a:p>
        </p:txBody>
      </p:sp>
      <p:sp>
        <p:nvSpPr>
          <p:cNvPr id="23" name="Textfeld 22">
            <a:extLst>
              <a:ext uri="{FF2B5EF4-FFF2-40B4-BE49-F238E27FC236}">
                <a16:creationId xmlns:a16="http://schemas.microsoft.com/office/drawing/2014/main" id="{D93309DA-3E1F-4DE5-90F7-2E3791E2B062}"/>
              </a:ext>
            </a:extLst>
          </p:cNvPr>
          <p:cNvSpPr txBox="1"/>
          <p:nvPr/>
        </p:nvSpPr>
        <p:spPr>
          <a:xfrm>
            <a:off x="6903656" y="2055180"/>
            <a:ext cx="1448339" cy="276999"/>
          </a:xfrm>
          <a:prstGeom prst="rect">
            <a:avLst/>
          </a:prstGeom>
          <a:noFill/>
        </p:spPr>
        <p:txBody>
          <a:bodyPr wrap="square" rtlCol="0">
            <a:spAutoFit/>
          </a:bodyPr>
          <a:lstStyle/>
          <a:p>
            <a:r>
              <a:rPr lang="de-DE" sz="1200" dirty="0">
                <a:latin typeface="Arial"/>
                <a:cs typeface="Arial"/>
              </a:rPr>
              <a:t>CONTENT</a:t>
            </a:r>
          </a:p>
        </p:txBody>
      </p:sp>
      <p:sp>
        <p:nvSpPr>
          <p:cNvPr id="24" name="Textfeld 23">
            <a:extLst>
              <a:ext uri="{FF2B5EF4-FFF2-40B4-BE49-F238E27FC236}">
                <a16:creationId xmlns:a16="http://schemas.microsoft.com/office/drawing/2014/main" id="{5291F23E-6F46-4D7A-A718-4365E2B18253}"/>
              </a:ext>
            </a:extLst>
          </p:cNvPr>
          <p:cNvSpPr txBox="1"/>
          <p:nvPr/>
        </p:nvSpPr>
        <p:spPr>
          <a:xfrm>
            <a:off x="6903656" y="4541174"/>
            <a:ext cx="1448339" cy="276999"/>
          </a:xfrm>
          <a:prstGeom prst="rect">
            <a:avLst/>
          </a:prstGeom>
          <a:noFill/>
        </p:spPr>
        <p:txBody>
          <a:bodyPr wrap="square" rtlCol="0">
            <a:spAutoFit/>
          </a:bodyPr>
          <a:lstStyle/>
          <a:p>
            <a:r>
              <a:rPr lang="de-DE" sz="1200" dirty="0">
                <a:latin typeface="Arial"/>
                <a:cs typeface="Arial"/>
              </a:rPr>
              <a:t>CONTENT</a:t>
            </a:r>
          </a:p>
        </p:txBody>
      </p:sp>
      <p:pic>
        <p:nvPicPr>
          <p:cNvPr id="25" name="Bild 17" descr="Icon-12.png">
            <a:extLst>
              <a:ext uri="{FF2B5EF4-FFF2-40B4-BE49-F238E27FC236}">
                <a16:creationId xmlns:a16="http://schemas.microsoft.com/office/drawing/2014/main" id="{F8897F8C-4A11-498F-9078-803367DD5E0D}"/>
              </a:ext>
            </a:extLst>
          </p:cNvPr>
          <p:cNvPicPr>
            <a:picLocks noChangeAspect="1"/>
          </p:cNvPicPr>
          <p:nvPr/>
        </p:nvPicPr>
        <p:blipFill>
          <a:blip r:embed="rId8" cstate="hqprint">
            <a:extLst>
              <a:ext uri="{28A0092B-C50C-407E-A947-70E740481C1C}">
                <a14:useLocalDpi xmlns:a14="http://schemas.microsoft.com/office/drawing/2010/main" val="0"/>
              </a:ext>
            </a:extLst>
          </a:blip>
          <a:stretch>
            <a:fillRect/>
          </a:stretch>
        </p:blipFill>
        <p:spPr>
          <a:xfrm>
            <a:off x="6317164" y="4410878"/>
            <a:ext cx="582025" cy="582025"/>
          </a:xfrm>
          <a:prstGeom prst="rect">
            <a:avLst/>
          </a:prstGeom>
        </p:spPr>
      </p:pic>
      <p:pic>
        <p:nvPicPr>
          <p:cNvPr id="26" name="Bild 18" descr="Icon-9.png">
            <a:extLst>
              <a:ext uri="{FF2B5EF4-FFF2-40B4-BE49-F238E27FC236}">
                <a16:creationId xmlns:a16="http://schemas.microsoft.com/office/drawing/2014/main" id="{DFD4E7E1-2C02-414B-9ED6-E96D3E92D527}"/>
              </a:ext>
            </a:extLst>
          </p:cNvPr>
          <p:cNvPicPr>
            <a:picLocks noChangeAspect="1"/>
          </p:cNvPicPr>
          <p:nvPr/>
        </p:nvPicPr>
        <p:blipFill>
          <a:blip r:embed="rId9" cstate="hqprint">
            <a:extLst>
              <a:ext uri="{28A0092B-C50C-407E-A947-70E740481C1C}">
                <a14:useLocalDpi xmlns:a14="http://schemas.microsoft.com/office/drawing/2010/main" val="0"/>
              </a:ext>
            </a:extLst>
          </a:blip>
          <a:stretch>
            <a:fillRect/>
          </a:stretch>
        </p:blipFill>
        <p:spPr>
          <a:xfrm>
            <a:off x="6327786" y="2748809"/>
            <a:ext cx="582025" cy="582025"/>
          </a:xfrm>
          <a:prstGeom prst="rect">
            <a:avLst/>
          </a:prstGeom>
        </p:spPr>
      </p:pic>
      <p:pic>
        <p:nvPicPr>
          <p:cNvPr id="27" name="Bild 19" descr="Icon-10.png">
            <a:extLst>
              <a:ext uri="{FF2B5EF4-FFF2-40B4-BE49-F238E27FC236}">
                <a16:creationId xmlns:a16="http://schemas.microsoft.com/office/drawing/2014/main" id="{AE1B190E-B982-46FD-818E-B5CFBE76B076}"/>
              </a:ext>
            </a:extLst>
          </p:cNvPr>
          <p:cNvPicPr>
            <a:picLocks noChangeAspect="1"/>
          </p:cNvPicPr>
          <p:nvPr/>
        </p:nvPicPr>
        <p:blipFill>
          <a:blip r:embed="rId10" cstate="hqprint">
            <a:extLst>
              <a:ext uri="{28A0092B-C50C-407E-A947-70E740481C1C}">
                <a14:useLocalDpi xmlns:a14="http://schemas.microsoft.com/office/drawing/2010/main" val="0"/>
              </a:ext>
            </a:extLst>
          </a:blip>
          <a:stretch>
            <a:fillRect/>
          </a:stretch>
        </p:blipFill>
        <p:spPr>
          <a:xfrm>
            <a:off x="6329169" y="3588258"/>
            <a:ext cx="580642" cy="582025"/>
          </a:xfrm>
          <a:prstGeom prst="rect">
            <a:avLst/>
          </a:prstGeom>
        </p:spPr>
      </p:pic>
      <p:pic>
        <p:nvPicPr>
          <p:cNvPr id="28" name="Bild 21" descr="Icon-8.png">
            <a:extLst>
              <a:ext uri="{FF2B5EF4-FFF2-40B4-BE49-F238E27FC236}">
                <a16:creationId xmlns:a16="http://schemas.microsoft.com/office/drawing/2014/main" id="{9A3A6202-9301-434F-BC1A-27690B616C58}"/>
              </a:ext>
            </a:extLst>
          </p:cNvPr>
          <p:cNvPicPr>
            <a:picLocks noChangeAspect="1"/>
          </p:cNvPicPr>
          <p:nvPr/>
        </p:nvPicPr>
        <p:blipFill>
          <a:blip r:embed="rId11" cstate="hqprint">
            <a:extLst>
              <a:ext uri="{28A0092B-C50C-407E-A947-70E740481C1C}">
                <a14:useLocalDpi xmlns:a14="http://schemas.microsoft.com/office/drawing/2010/main" val="0"/>
              </a:ext>
            </a:extLst>
          </a:blip>
          <a:stretch>
            <a:fillRect/>
          </a:stretch>
        </p:blipFill>
        <p:spPr>
          <a:xfrm>
            <a:off x="6317164" y="1919475"/>
            <a:ext cx="582025" cy="582025"/>
          </a:xfrm>
          <a:prstGeom prst="rect">
            <a:avLst/>
          </a:prstGeom>
        </p:spPr>
      </p:pic>
      <p:sp>
        <p:nvSpPr>
          <p:cNvPr id="29" name="Textfeld 28">
            <a:extLst>
              <a:ext uri="{FF2B5EF4-FFF2-40B4-BE49-F238E27FC236}">
                <a16:creationId xmlns:a16="http://schemas.microsoft.com/office/drawing/2014/main" id="{04F956A9-335F-457B-8746-B9AEB2F15641}"/>
              </a:ext>
            </a:extLst>
          </p:cNvPr>
          <p:cNvSpPr txBox="1"/>
          <p:nvPr/>
        </p:nvSpPr>
        <p:spPr>
          <a:xfrm>
            <a:off x="2133113" y="3612003"/>
            <a:ext cx="1448339" cy="461665"/>
          </a:xfrm>
          <a:prstGeom prst="rect">
            <a:avLst/>
          </a:prstGeom>
          <a:noFill/>
        </p:spPr>
        <p:txBody>
          <a:bodyPr wrap="square" rtlCol="0">
            <a:spAutoFit/>
          </a:bodyPr>
          <a:lstStyle/>
          <a:p>
            <a:r>
              <a:rPr lang="de-DE" sz="1200" dirty="0">
                <a:latin typeface="Arial"/>
                <a:cs typeface="Arial"/>
              </a:rPr>
              <a:t>CONTENT</a:t>
            </a:r>
          </a:p>
          <a:p>
            <a:r>
              <a:rPr lang="de-DE" sz="1200" dirty="0">
                <a:latin typeface="Arial"/>
                <a:cs typeface="Arial"/>
              </a:rPr>
              <a:t>TWO LINES</a:t>
            </a:r>
          </a:p>
        </p:txBody>
      </p:sp>
      <p:sp>
        <p:nvSpPr>
          <p:cNvPr id="30" name="Textfeld 29">
            <a:extLst>
              <a:ext uri="{FF2B5EF4-FFF2-40B4-BE49-F238E27FC236}">
                <a16:creationId xmlns:a16="http://schemas.microsoft.com/office/drawing/2014/main" id="{79F90107-9D69-45AB-A6BF-4CACC8083CDA}"/>
              </a:ext>
            </a:extLst>
          </p:cNvPr>
          <p:cNvSpPr txBox="1"/>
          <p:nvPr/>
        </p:nvSpPr>
        <p:spPr>
          <a:xfrm>
            <a:off x="2135646" y="2881796"/>
            <a:ext cx="1448339" cy="276999"/>
          </a:xfrm>
          <a:prstGeom prst="rect">
            <a:avLst/>
          </a:prstGeom>
          <a:noFill/>
        </p:spPr>
        <p:txBody>
          <a:bodyPr wrap="square" rtlCol="0">
            <a:spAutoFit/>
          </a:bodyPr>
          <a:lstStyle/>
          <a:p>
            <a:r>
              <a:rPr lang="de-DE" sz="1200" dirty="0">
                <a:latin typeface="Arial"/>
                <a:cs typeface="Arial"/>
              </a:rPr>
              <a:t>CONTENT</a:t>
            </a:r>
          </a:p>
        </p:txBody>
      </p:sp>
      <p:sp>
        <p:nvSpPr>
          <p:cNvPr id="31" name="Textfeld 30">
            <a:extLst>
              <a:ext uri="{FF2B5EF4-FFF2-40B4-BE49-F238E27FC236}">
                <a16:creationId xmlns:a16="http://schemas.microsoft.com/office/drawing/2014/main" id="{525030A3-C1CE-4339-B533-1CC9286C7791}"/>
              </a:ext>
            </a:extLst>
          </p:cNvPr>
          <p:cNvSpPr txBox="1"/>
          <p:nvPr/>
        </p:nvSpPr>
        <p:spPr>
          <a:xfrm>
            <a:off x="2137580" y="4546558"/>
            <a:ext cx="1448339" cy="276999"/>
          </a:xfrm>
          <a:prstGeom prst="rect">
            <a:avLst/>
          </a:prstGeom>
          <a:noFill/>
        </p:spPr>
        <p:txBody>
          <a:bodyPr wrap="square" rtlCol="0">
            <a:spAutoFit/>
          </a:bodyPr>
          <a:lstStyle/>
          <a:p>
            <a:r>
              <a:rPr lang="de-DE" sz="1200" dirty="0">
                <a:latin typeface="Arial"/>
                <a:cs typeface="Arial"/>
              </a:rPr>
              <a:t>CONTENT</a:t>
            </a:r>
          </a:p>
        </p:txBody>
      </p:sp>
      <p:pic>
        <p:nvPicPr>
          <p:cNvPr id="32" name="Bild 25" descr="Icon-7.png">
            <a:extLst>
              <a:ext uri="{FF2B5EF4-FFF2-40B4-BE49-F238E27FC236}">
                <a16:creationId xmlns:a16="http://schemas.microsoft.com/office/drawing/2014/main" id="{40607B21-DC6D-4073-976D-0B5908DA5E02}"/>
              </a:ext>
            </a:extLst>
          </p:cNvPr>
          <p:cNvPicPr>
            <a:picLocks noChangeAspect="1"/>
          </p:cNvPicPr>
          <p:nvPr/>
        </p:nvPicPr>
        <p:blipFill>
          <a:blip r:embed="rId12" cstate="hqprint">
            <a:extLst>
              <a:ext uri="{28A0092B-C50C-407E-A947-70E740481C1C}">
                <a14:useLocalDpi xmlns:a14="http://schemas.microsoft.com/office/drawing/2010/main" val="0"/>
              </a:ext>
            </a:extLst>
          </a:blip>
          <a:stretch>
            <a:fillRect/>
          </a:stretch>
        </p:blipFill>
        <p:spPr>
          <a:xfrm>
            <a:off x="3962867" y="4410878"/>
            <a:ext cx="583411" cy="582025"/>
          </a:xfrm>
          <a:prstGeom prst="rect">
            <a:avLst/>
          </a:prstGeom>
        </p:spPr>
      </p:pic>
      <p:pic>
        <p:nvPicPr>
          <p:cNvPr id="33" name="Bild 26" descr="Icon-6.png">
            <a:extLst>
              <a:ext uri="{FF2B5EF4-FFF2-40B4-BE49-F238E27FC236}">
                <a16:creationId xmlns:a16="http://schemas.microsoft.com/office/drawing/2014/main" id="{5247A7B9-19FB-4966-A4E1-3BADFA504DF2}"/>
              </a:ext>
            </a:extLst>
          </p:cNvPr>
          <p:cNvPicPr>
            <a:picLocks noChangeAspect="1"/>
          </p:cNvPicPr>
          <p:nvPr/>
        </p:nvPicPr>
        <p:blipFill>
          <a:blip r:embed="rId13" cstate="hqprint">
            <a:extLst>
              <a:ext uri="{28A0092B-C50C-407E-A947-70E740481C1C}">
                <a14:useLocalDpi xmlns:a14="http://schemas.microsoft.com/office/drawing/2010/main" val="0"/>
              </a:ext>
            </a:extLst>
          </a:blip>
          <a:stretch>
            <a:fillRect/>
          </a:stretch>
        </p:blipFill>
        <p:spPr>
          <a:xfrm>
            <a:off x="3957013" y="2748809"/>
            <a:ext cx="583411" cy="582025"/>
          </a:xfrm>
          <a:prstGeom prst="rect">
            <a:avLst/>
          </a:prstGeom>
        </p:spPr>
      </p:pic>
      <p:pic>
        <p:nvPicPr>
          <p:cNvPr id="34" name="Bild 27" descr="Icon-2.png">
            <a:extLst>
              <a:ext uri="{FF2B5EF4-FFF2-40B4-BE49-F238E27FC236}">
                <a16:creationId xmlns:a16="http://schemas.microsoft.com/office/drawing/2014/main" id="{6B4CCD28-3A9F-4460-BFD9-084B95C5C80C}"/>
              </a:ext>
            </a:extLst>
          </p:cNvPr>
          <p:cNvPicPr>
            <a:picLocks noChangeAspect="1"/>
          </p:cNvPicPr>
          <p:nvPr/>
        </p:nvPicPr>
        <p:blipFill>
          <a:blip r:embed="rId14" cstate="hqprint">
            <a:extLst>
              <a:ext uri="{28A0092B-C50C-407E-A947-70E740481C1C}">
                <a14:useLocalDpi xmlns:a14="http://schemas.microsoft.com/office/drawing/2010/main" val="0"/>
              </a:ext>
            </a:extLst>
          </a:blip>
          <a:stretch>
            <a:fillRect/>
          </a:stretch>
        </p:blipFill>
        <p:spPr>
          <a:xfrm>
            <a:off x="3962867" y="3588258"/>
            <a:ext cx="582025" cy="582025"/>
          </a:xfrm>
          <a:prstGeom prst="rect">
            <a:avLst/>
          </a:prstGeom>
        </p:spPr>
      </p:pic>
      <p:pic>
        <p:nvPicPr>
          <p:cNvPr id="35" name="Bild 28" descr="Icon-5.png">
            <a:extLst>
              <a:ext uri="{FF2B5EF4-FFF2-40B4-BE49-F238E27FC236}">
                <a16:creationId xmlns:a16="http://schemas.microsoft.com/office/drawing/2014/main" id="{96B5ADF7-9496-40D1-B828-15831BE89B81}"/>
              </a:ext>
            </a:extLst>
          </p:cNvPr>
          <p:cNvPicPr>
            <a:picLocks noChangeAspect="1"/>
          </p:cNvPicPr>
          <p:nvPr/>
        </p:nvPicPr>
        <p:blipFill>
          <a:blip r:embed="rId15" cstate="hqprint">
            <a:extLst>
              <a:ext uri="{28A0092B-C50C-407E-A947-70E740481C1C}">
                <a14:useLocalDpi xmlns:a14="http://schemas.microsoft.com/office/drawing/2010/main" val="0"/>
              </a:ext>
            </a:extLst>
          </a:blip>
          <a:stretch>
            <a:fillRect/>
          </a:stretch>
        </p:blipFill>
        <p:spPr>
          <a:xfrm>
            <a:off x="1554170" y="4410878"/>
            <a:ext cx="583411" cy="582025"/>
          </a:xfrm>
          <a:prstGeom prst="rect">
            <a:avLst/>
          </a:prstGeom>
        </p:spPr>
      </p:pic>
      <p:pic>
        <p:nvPicPr>
          <p:cNvPr id="36" name="Bild 29" descr="Icon-4.png">
            <a:extLst>
              <a:ext uri="{FF2B5EF4-FFF2-40B4-BE49-F238E27FC236}">
                <a16:creationId xmlns:a16="http://schemas.microsoft.com/office/drawing/2014/main" id="{0273775F-51D5-471C-9C20-563B4A424EB9}"/>
              </a:ext>
            </a:extLst>
          </p:cNvPr>
          <p:cNvPicPr>
            <a:picLocks noChangeAspect="1"/>
          </p:cNvPicPr>
          <p:nvPr/>
        </p:nvPicPr>
        <p:blipFill>
          <a:blip r:embed="rId16" cstate="hqprint">
            <a:extLst>
              <a:ext uri="{28A0092B-C50C-407E-A947-70E740481C1C}">
                <a14:useLocalDpi xmlns:a14="http://schemas.microsoft.com/office/drawing/2010/main" val="0"/>
              </a:ext>
            </a:extLst>
          </a:blip>
          <a:stretch>
            <a:fillRect/>
          </a:stretch>
        </p:blipFill>
        <p:spPr>
          <a:xfrm>
            <a:off x="1551088" y="3588258"/>
            <a:ext cx="582025" cy="582025"/>
          </a:xfrm>
          <a:prstGeom prst="rect">
            <a:avLst/>
          </a:prstGeom>
        </p:spPr>
      </p:pic>
      <p:pic>
        <p:nvPicPr>
          <p:cNvPr id="37" name="Bild 30" descr="ICON-1.png">
            <a:extLst>
              <a:ext uri="{FF2B5EF4-FFF2-40B4-BE49-F238E27FC236}">
                <a16:creationId xmlns:a16="http://schemas.microsoft.com/office/drawing/2014/main" id="{4273C7AB-4046-4A47-B729-63D7D3AC56A3}"/>
              </a:ext>
            </a:extLst>
          </p:cNvPr>
          <p:cNvPicPr>
            <a:picLocks noChangeAspect="1"/>
          </p:cNvPicPr>
          <p:nvPr/>
        </p:nvPicPr>
        <p:blipFill>
          <a:blip r:embed="rId17" cstate="hqprint">
            <a:extLst>
              <a:ext uri="{28A0092B-C50C-407E-A947-70E740481C1C}">
                <a14:useLocalDpi xmlns:a14="http://schemas.microsoft.com/office/drawing/2010/main" val="0"/>
              </a:ext>
            </a:extLst>
          </a:blip>
          <a:stretch>
            <a:fillRect/>
          </a:stretch>
        </p:blipFill>
        <p:spPr>
          <a:xfrm>
            <a:off x="1551088" y="2748809"/>
            <a:ext cx="582025" cy="582025"/>
          </a:xfrm>
          <a:prstGeom prst="rect">
            <a:avLst/>
          </a:prstGeom>
        </p:spPr>
      </p:pic>
      <p:sp>
        <p:nvSpPr>
          <p:cNvPr id="38" name="Textfeld 37">
            <a:extLst>
              <a:ext uri="{FF2B5EF4-FFF2-40B4-BE49-F238E27FC236}">
                <a16:creationId xmlns:a16="http://schemas.microsoft.com/office/drawing/2014/main" id="{94C2D7F8-97C8-4EDF-8FB5-9F163EC1CC99}"/>
              </a:ext>
            </a:extLst>
          </p:cNvPr>
          <p:cNvSpPr txBox="1"/>
          <p:nvPr/>
        </p:nvSpPr>
        <p:spPr>
          <a:xfrm>
            <a:off x="4562448" y="3611498"/>
            <a:ext cx="1448339" cy="461665"/>
          </a:xfrm>
          <a:prstGeom prst="rect">
            <a:avLst/>
          </a:prstGeom>
          <a:noFill/>
        </p:spPr>
        <p:txBody>
          <a:bodyPr wrap="square" rtlCol="0">
            <a:spAutoFit/>
          </a:bodyPr>
          <a:lstStyle/>
          <a:p>
            <a:r>
              <a:rPr lang="de-DE" sz="1200" dirty="0">
                <a:latin typeface="Arial"/>
                <a:cs typeface="Arial"/>
              </a:rPr>
              <a:t>CONTENT</a:t>
            </a:r>
          </a:p>
          <a:p>
            <a:r>
              <a:rPr lang="de-DE" sz="1200" dirty="0">
                <a:latin typeface="Arial"/>
                <a:cs typeface="Arial"/>
              </a:rPr>
              <a:t>TWO LINES</a:t>
            </a:r>
          </a:p>
        </p:txBody>
      </p:sp>
      <p:sp>
        <p:nvSpPr>
          <p:cNvPr id="39" name="Textfeld 38">
            <a:extLst>
              <a:ext uri="{FF2B5EF4-FFF2-40B4-BE49-F238E27FC236}">
                <a16:creationId xmlns:a16="http://schemas.microsoft.com/office/drawing/2014/main" id="{97A927B8-AAD5-44B0-ACD0-A51866A10F70}"/>
              </a:ext>
            </a:extLst>
          </p:cNvPr>
          <p:cNvSpPr txBox="1"/>
          <p:nvPr/>
        </p:nvSpPr>
        <p:spPr>
          <a:xfrm>
            <a:off x="4564981" y="2881291"/>
            <a:ext cx="1448339" cy="276999"/>
          </a:xfrm>
          <a:prstGeom prst="rect">
            <a:avLst/>
          </a:prstGeom>
          <a:noFill/>
        </p:spPr>
        <p:txBody>
          <a:bodyPr wrap="square" rtlCol="0">
            <a:spAutoFit/>
          </a:bodyPr>
          <a:lstStyle/>
          <a:p>
            <a:r>
              <a:rPr lang="de-DE" sz="1200" dirty="0">
                <a:latin typeface="Arial"/>
                <a:cs typeface="Arial"/>
              </a:rPr>
              <a:t>CONTENT</a:t>
            </a:r>
          </a:p>
        </p:txBody>
      </p:sp>
      <p:sp>
        <p:nvSpPr>
          <p:cNvPr id="40" name="Textfeld 39">
            <a:extLst>
              <a:ext uri="{FF2B5EF4-FFF2-40B4-BE49-F238E27FC236}">
                <a16:creationId xmlns:a16="http://schemas.microsoft.com/office/drawing/2014/main" id="{B5B68BA6-9F85-41F7-98FE-7734B09F4368}"/>
              </a:ext>
            </a:extLst>
          </p:cNvPr>
          <p:cNvSpPr txBox="1"/>
          <p:nvPr/>
        </p:nvSpPr>
        <p:spPr>
          <a:xfrm>
            <a:off x="4566916" y="4546053"/>
            <a:ext cx="1448339" cy="276999"/>
          </a:xfrm>
          <a:prstGeom prst="rect">
            <a:avLst/>
          </a:prstGeom>
          <a:noFill/>
        </p:spPr>
        <p:txBody>
          <a:bodyPr wrap="square" rtlCol="0">
            <a:spAutoFit/>
          </a:bodyPr>
          <a:lstStyle/>
          <a:p>
            <a:r>
              <a:rPr lang="de-DE" sz="1200" dirty="0">
                <a:latin typeface="Arial"/>
                <a:cs typeface="Arial"/>
              </a:rPr>
              <a:t>CONTENT</a:t>
            </a:r>
          </a:p>
        </p:txBody>
      </p:sp>
      <p:sp>
        <p:nvSpPr>
          <p:cNvPr id="69" name="Textfeld 68">
            <a:extLst>
              <a:ext uri="{FF2B5EF4-FFF2-40B4-BE49-F238E27FC236}">
                <a16:creationId xmlns:a16="http://schemas.microsoft.com/office/drawing/2014/main" id="{D3707EF5-EA86-4373-9BC6-C8211004297F}"/>
              </a:ext>
            </a:extLst>
          </p:cNvPr>
          <p:cNvSpPr txBox="1"/>
          <p:nvPr/>
        </p:nvSpPr>
        <p:spPr>
          <a:xfrm>
            <a:off x="2137579" y="2059988"/>
            <a:ext cx="1448339" cy="276999"/>
          </a:xfrm>
          <a:prstGeom prst="rect">
            <a:avLst/>
          </a:prstGeom>
          <a:noFill/>
        </p:spPr>
        <p:txBody>
          <a:bodyPr wrap="square" rtlCol="0">
            <a:spAutoFit/>
          </a:bodyPr>
          <a:lstStyle/>
          <a:p>
            <a:r>
              <a:rPr lang="de-DE" sz="1200" dirty="0">
                <a:latin typeface="Arial"/>
                <a:cs typeface="Arial"/>
              </a:rPr>
              <a:t>PLAY-BUTTON</a:t>
            </a:r>
          </a:p>
        </p:txBody>
      </p:sp>
      <p:sp>
        <p:nvSpPr>
          <p:cNvPr id="70" name="Textfeld 69">
            <a:extLst>
              <a:ext uri="{FF2B5EF4-FFF2-40B4-BE49-F238E27FC236}">
                <a16:creationId xmlns:a16="http://schemas.microsoft.com/office/drawing/2014/main" id="{BF5C5FF7-28DA-4C6F-9018-DC3A3E22B4C0}"/>
              </a:ext>
            </a:extLst>
          </p:cNvPr>
          <p:cNvSpPr txBox="1"/>
          <p:nvPr/>
        </p:nvSpPr>
        <p:spPr>
          <a:xfrm>
            <a:off x="4575853" y="2069998"/>
            <a:ext cx="1448339" cy="276999"/>
          </a:xfrm>
          <a:prstGeom prst="rect">
            <a:avLst/>
          </a:prstGeom>
          <a:noFill/>
        </p:spPr>
        <p:txBody>
          <a:bodyPr wrap="square" rtlCol="0">
            <a:spAutoFit/>
          </a:bodyPr>
          <a:lstStyle/>
          <a:p>
            <a:r>
              <a:rPr lang="de-DE" sz="1200" dirty="0">
                <a:latin typeface="Arial"/>
                <a:cs typeface="Arial"/>
              </a:rPr>
              <a:t>PLAY-BUTTON</a:t>
            </a:r>
          </a:p>
        </p:txBody>
      </p:sp>
      <p:pic>
        <p:nvPicPr>
          <p:cNvPr id="41" name="Bild 2">
            <a:extLst>
              <a:ext uri="{FF2B5EF4-FFF2-40B4-BE49-F238E27FC236}">
                <a16:creationId xmlns:a16="http://schemas.microsoft.com/office/drawing/2014/main" id="{D63695C7-4066-4BA9-B6F7-EFFEC4E9A6DA}"/>
              </a:ext>
            </a:extLst>
          </p:cNvPr>
          <p:cNvPicPr>
            <a:picLocks noChangeAspect="1"/>
          </p:cNvPicPr>
          <p:nvPr/>
        </p:nvPicPr>
        <p:blipFill>
          <a:blip r:embed="rId18" cstate="hqprint">
            <a:extLst>
              <a:ext uri="{28A0092B-C50C-407E-A947-70E740481C1C}">
                <a14:useLocalDpi xmlns:a14="http://schemas.microsoft.com/office/drawing/2010/main" val="0"/>
              </a:ext>
            </a:extLst>
          </a:blip>
          <a:stretch>
            <a:fillRect/>
          </a:stretch>
        </p:blipFill>
        <p:spPr>
          <a:xfrm>
            <a:off x="3961449" y="5199831"/>
            <a:ext cx="600999" cy="600999"/>
          </a:xfrm>
          <a:prstGeom prst="rect">
            <a:avLst/>
          </a:prstGeom>
        </p:spPr>
      </p:pic>
      <p:pic>
        <p:nvPicPr>
          <p:cNvPr id="42" name="Bild 6">
            <a:extLst>
              <a:ext uri="{FF2B5EF4-FFF2-40B4-BE49-F238E27FC236}">
                <a16:creationId xmlns:a16="http://schemas.microsoft.com/office/drawing/2014/main" id="{FA2D862C-1FB8-4657-828A-F0AB0C21909D}"/>
              </a:ext>
            </a:extLst>
          </p:cNvPr>
          <p:cNvPicPr>
            <a:picLocks noChangeAspect="1"/>
          </p:cNvPicPr>
          <p:nvPr/>
        </p:nvPicPr>
        <p:blipFill>
          <a:blip r:embed="rId19" cstate="hqprint">
            <a:extLst>
              <a:ext uri="{28A0092B-C50C-407E-A947-70E740481C1C}">
                <a14:useLocalDpi xmlns:a14="http://schemas.microsoft.com/office/drawing/2010/main" val="0"/>
              </a:ext>
            </a:extLst>
          </a:blip>
          <a:stretch>
            <a:fillRect/>
          </a:stretch>
        </p:blipFill>
        <p:spPr>
          <a:xfrm>
            <a:off x="6327786" y="5220414"/>
            <a:ext cx="600999" cy="600999"/>
          </a:xfrm>
          <a:prstGeom prst="rect">
            <a:avLst/>
          </a:prstGeom>
        </p:spPr>
      </p:pic>
      <p:pic>
        <p:nvPicPr>
          <p:cNvPr id="43" name="Bild 8">
            <a:extLst>
              <a:ext uri="{FF2B5EF4-FFF2-40B4-BE49-F238E27FC236}">
                <a16:creationId xmlns:a16="http://schemas.microsoft.com/office/drawing/2014/main" id="{224EFC6F-E691-4502-B553-E9F16171E440}"/>
              </a:ext>
            </a:extLst>
          </p:cNvPr>
          <p:cNvPicPr>
            <a:picLocks noChangeAspect="1"/>
          </p:cNvPicPr>
          <p:nvPr/>
        </p:nvPicPr>
        <p:blipFill>
          <a:blip r:embed="rId20" cstate="hqprint">
            <a:extLst>
              <a:ext uri="{28A0092B-C50C-407E-A947-70E740481C1C}">
                <a14:useLocalDpi xmlns:a14="http://schemas.microsoft.com/office/drawing/2010/main" val="0"/>
              </a:ext>
            </a:extLst>
          </a:blip>
          <a:stretch>
            <a:fillRect/>
          </a:stretch>
        </p:blipFill>
        <p:spPr>
          <a:xfrm>
            <a:off x="1551088" y="5199832"/>
            <a:ext cx="600999" cy="600999"/>
          </a:xfrm>
          <a:prstGeom prst="rect">
            <a:avLst/>
          </a:prstGeom>
        </p:spPr>
      </p:pic>
      <p:sp>
        <p:nvSpPr>
          <p:cNvPr id="44" name="Textfeld 43">
            <a:extLst>
              <a:ext uri="{FF2B5EF4-FFF2-40B4-BE49-F238E27FC236}">
                <a16:creationId xmlns:a16="http://schemas.microsoft.com/office/drawing/2014/main" id="{01E7CA25-86B9-4217-9B3C-6A80AF88AA3C}"/>
              </a:ext>
            </a:extLst>
          </p:cNvPr>
          <p:cNvSpPr txBox="1"/>
          <p:nvPr/>
        </p:nvSpPr>
        <p:spPr>
          <a:xfrm>
            <a:off x="2147622" y="5372439"/>
            <a:ext cx="1448339" cy="276999"/>
          </a:xfrm>
          <a:prstGeom prst="rect">
            <a:avLst/>
          </a:prstGeom>
          <a:noFill/>
        </p:spPr>
        <p:txBody>
          <a:bodyPr wrap="square" rtlCol="0">
            <a:noAutofit/>
          </a:bodyPr>
          <a:lstStyle/>
          <a:p>
            <a:r>
              <a:rPr lang="de-DE" sz="1200" dirty="0">
                <a:latin typeface="Arial"/>
                <a:cs typeface="Arial"/>
              </a:rPr>
              <a:t>HOME-BUTTON</a:t>
            </a:r>
          </a:p>
        </p:txBody>
      </p:sp>
      <p:sp>
        <p:nvSpPr>
          <p:cNvPr id="45" name="Textfeld 44">
            <a:extLst>
              <a:ext uri="{FF2B5EF4-FFF2-40B4-BE49-F238E27FC236}">
                <a16:creationId xmlns:a16="http://schemas.microsoft.com/office/drawing/2014/main" id="{CB8E440E-9EDA-4D4C-906B-E222A7027867}"/>
              </a:ext>
            </a:extLst>
          </p:cNvPr>
          <p:cNvSpPr txBox="1"/>
          <p:nvPr/>
        </p:nvSpPr>
        <p:spPr>
          <a:xfrm>
            <a:off x="4605168" y="5382484"/>
            <a:ext cx="1448339" cy="276999"/>
          </a:xfrm>
          <a:prstGeom prst="rect">
            <a:avLst/>
          </a:prstGeom>
          <a:noFill/>
        </p:spPr>
        <p:txBody>
          <a:bodyPr wrap="square" rtlCol="0">
            <a:noAutofit/>
          </a:bodyPr>
          <a:lstStyle/>
          <a:p>
            <a:r>
              <a:rPr lang="de-DE" sz="1200" dirty="0">
                <a:latin typeface="Arial"/>
                <a:cs typeface="Arial"/>
              </a:rPr>
              <a:t>BACK</a:t>
            </a:r>
          </a:p>
        </p:txBody>
      </p:sp>
      <p:sp>
        <p:nvSpPr>
          <p:cNvPr id="46" name="Textfeld 45">
            <a:extLst>
              <a:ext uri="{FF2B5EF4-FFF2-40B4-BE49-F238E27FC236}">
                <a16:creationId xmlns:a16="http://schemas.microsoft.com/office/drawing/2014/main" id="{F84E9F6D-17C3-42C6-82C9-43A35B99E8BD}"/>
              </a:ext>
            </a:extLst>
          </p:cNvPr>
          <p:cNvSpPr txBox="1"/>
          <p:nvPr/>
        </p:nvSpPr>
        <p:spPr>
          <a:xfrm>
            <a:off x="6914882" y="5376097"/>
            <a:ext cx="1448339" cy="276999"/>
          </a:xfrm>
          <a:prstGeom prst="rect">
            <a:avLst/>
          </a:prstGeom>
          <a:noFill/>
        </p:spPr>
        <p:txBody>
          <a:bodyPr wrap="square" rtlCol="0">
            <a:noAutofit/>
          </a:bodyPr>
          <a:lstStyle/>
          <a:p>
            <a:r>
              <a:rPr lang="de-DE" sz="1200" dirty="0">
                <a:latin typeface="Arial"/>
                <a:cs typeface="Arial"/>
              </a:rPr>
              <a:t>FORWARD</a:t>
            </a:r>
          </a:p>
        </p:txBody>
      </p:sp>
      <p:pic>
        <p:nvPicPr>
          <p:cNvPr id="47" name="Bild 4">
            <a:extLst>
              <a:ext uri="{FF2B5EF4-FFF2-40B4-BE49-F238E27FC236}">
                <a16:creationId xmlns:a16="http://schemas.microsoft.com/office/drawing/2014/main" id="{C225A039-4B48-4D4F-A0FE-BBC0A5F579B1}"/>
              </a:ext>
            </a:extLst>
          </p:cNvPr>
          <p:cNvPicPr>
            <a:picLocks noChangeAspect="1"/>
          </p:cNvPicPr>
          <p:nvPr/>
        </p:nvPicPr>
        <p:blipFill>
          <a:blip r:embed="rId21" cstate="hqprint">
            <a:extLst>
              <a:ext uri="{28A0092B-C50C-407E-A947-70E740481C1C}">
                <a14:useLocalDpi xmlns:a14="http://schemas.microsoft.com/office/drawing/2010/main" val="0"/>
              </a:ext>
            </a:extLst>
          </a:blip>
          <a:stretch>
            <a:fillRect/>
          </a:stretch>
        </p:blipFill>
        <p:spPr>
          <a:xfrm flipH="1">
            <a:off x="9677293" y="5269583"/>
            <a:ext cx="603203" cy="603203"/>
          </a:xfrm>
          <a:prstGeom prst="rect">
            <a:avLst/>
          </a:prstGeom>
        </p:spPr>
      </p:pic>
      <p:pic>
        <p:nvPicPr>
          <p:cNvPr id="48" name="Bild 5">
            <a:extLst>
              <a:ext uri="{FF2B5EF4-FFF2-40B4-BE49-F238E27FC236}">
                <a16:creationId xmlns:a16="http://schemas.microsoft.com/office/drawing/2014/main" id="{C9AC6353-6A3E-45DD-B875-393F96FD7CD0}"/>
              </a:ext>
            </a:extLst>
          </p:cNvPr>
          <p:cNvPicPr>
            <a:picLocks noChangeAspect="1"/>
          </p:cNvPicPr>
          <p:nvPr/>
        </p:nvPicPr>
        <p:blipFill>
          <a:blip r:embed="rId22" cstate="hqprint">
            <a:extLst>
              <a:ext uri="{28A0092B-C50C-407E-A947-70E740481C1C}">
                <a14:useLocalDpi xmlns:a14="http://schemas.microsoft.com/office/drawing/2010/main" val="0"/>
              </a:ext>
            </a:extLst>
          </a:blip>
          <a:stretch>
            <a:fillRect/>
          </a:stretch>
        </p:blipFill>
        <p:spPr>
          <a:xfrm flipH="1">
            <a:off x="8971227" y="5269584"/>
            <a:ext cx="603203" cy="603203"/>
          </a:xfrm>
          <a:prstGeom prst="rect">
            <a:avLst/>
          </a:prstGeom>
        </p:spPr>
      </p:pic>
      <p:pic>
        <p:nvPicPr>
          <p:cNvPr id="49" name="Bild 7">
            <a:extLst>
              <a:ext uri="{FF2B5EF4-FFF2-40B4-BE49-F238E27FC236}">
                <a16:creationId xmlns:a16="http://schemas.microsoft.com/office/drawing/2014/main" id="{485AC4A8-B8BD-4C38-8121-ED51B28C6637}"/>
              </a:ext>
            </a:extLst>
          </p:cNvPr>
          <p:cNvPicPr>
            <a:picLocks noChangeAspect="1"/>
          </p:cNvPicPr>
          <p:nvPr/>
        </p:nvPicPr>
        <p:blipFill>
          <a:blip r:embed="rId23" cstate="hqprint">
            <a:extLst>
              <a:ext uri="{28A0092B-C50C-407E-A947-70E740481C1C}">
                <a14:useLocalDpi xmlns:a14="http://schemas.microsoft.com/office/drawing/2010/main" val="0"/>
              </a:ext>
            </a:extLst>
          </a:blip>
          <a:stretch>
            <a:fillRect/>
          </a:stretch>
        </p:blipFill>
        <p:spPr>
          <a:xfrm flipH="1">
            <a:off x="10397175" y="5269582"/>
            <a:ext cx="603203" cy="603203"/>
          </a:xfrm>
          <a:prstGeom prst="rect">
            <a:avLst/>
          </a:prstGeom>
        </p:spPr>
      </p:pic>
      <p:sp>
        <p:nvSpPr>
          <p:cNvPr id="51" name="Rechteck 50">
            <a:extLst>
              <a:ext uri="{FF2B5EF4-FFF2-40B4-BE49-F238E27FC236}">
                <a16:creationId xmlns:a16="http://schemas.microsoft.com/office/drawing/2014/main" id="{D6763227-6A80-40F1-BF79-FF46D8ECBC0F}"/>
              </a:ext>
            </a:extLst>
          </p:cNvPr>
          <p:cNvSpPr/>
          <p:nvPr/>
        </p:nvSpPr>
        <p:spPr>
          <a:xfrm>
            <a:off x="11533528" y="3432108"/>
            <a:ext cx="634609" cy="330855"/>
          </a:xfrm>
          <a:prstGeom prst="rect">
            <a:avLst/>
          </a:prstGeom>
          <a:solidFill>
            <a:srgbClr val="EBD273"/>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de-DE" dirty="0"/>
          </a:p>
        </p:txBody>
      </p:sp>
      <p:sp>
        <p:nvSpPr>
          <p:cNvPr id="52" name="Rechteck 51">
            <a:extLst>
              <a:ext uri="{FF2B5EF4-FFF2-40B4-BE49-F238E27FC236}">
                <a16:creationId xmlns:a16="http://schemas.microsoft.com/office/drawing/2014/main" id="{CFB42802-C191-4CF6-86B3-BD8BA2935CA1}"/>
              </a:ext>
            </a:extLst>
          </p:cNvPr>
          <p:cNvSpPr/>
          <p:nvPr/>
        </p:nvSpPr>
        <p:spPr>
          <a:xfrm>
            <a:off x="11533528" y="2945786"/>
            <a:ext cx="634609" cy="330855"/>
          </a:xfrm>
          <a:prstGeom prst="rect">
            <a:avLst/>
          </a:prstGeom>
          <a:solidFill>
            <a:srgbClr val="000000"/>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de-DE">
              <a:solidFill>
                <a:srgbClr val="000000"/>
              </a:solidFill>
            </a:endParaRPr>
          </a:p>
        </p:txBody>
      </p:sp>
      <p:sp>
        <p:nvSpPr>
          <p:cNvPr id="53" name="Rechteck 52">
            <a:extLst>
              <a:ext uri="{FF2B5EF4-FFF2-40B4-BE49-F238E27FC236}">
                <a16:creationId xmlns:a16="http://schemas.microsoft.com/office/drawing/2014/main" id="{C165BE3C-675E-4C00-BEE5-5D8B0090BD8A}"/>
              </a:ext>
            </a:extLst>
          </p:cNvPr>
          <p:cNvSpPr/>
          <p:nvPr/>
        </p:nvSpPr>
        <p:spPr>
          <a:xfrm>
            <a:off x="11533528" y="4407143"/>
            <a:ext cx="634609" cy="330855"/>
          </a:xfrm>
          <a:prstGeom prst="rect">
            <a:avLst/>
          </a:prstGeom>
          <a:solidFill>
            <a:srgbClr val="66FFCC"/>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de-DE" dirty="0"/>
          </a:p>
        </p:txBody>
      </p:sp>
      <p:sp>
        <p:nvSpPr>
          <p:cNvPr id="54" name="Rechteck 53">
            <a:extLst>
              <a:ext uri="{FF2B5EF4-FFF2-40B4-BE49-F238E27FC236}">
                <a16:creationId xmlns:a16="http://schemas.microsoft.com/office/drawing/2014/main" id="{6262D10B-FB39-42F4-BDE9-BABBE695620B}"/>
              </a:ext>
            </a:extLst>
          </p:cNvPr>
          <p:cNvSpPr/>
          <p:nvPr/>
        </p:nvSpPr>
        <p:spPr>
          <a:xfrm>
            <a:off x="11533528" y="3918430"/>
            <a:ext cx="634609" cy="330855"/>
          </a:xfrm>
          <a:prstGeom prst="rect">
            <a:avLst/>
          </a:prstGeom>
          <a:solidFill>
            <a:srgbClr val="E6B512"/>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de-DE" dirty="0"/>
          </a:p>
        </p:txBody>
      </p:sp>
      <p:sp>
        <p:nvSpPr>
          <p:cNvPr id="55" name="Rechteck 54">
            <a:extLst>
              <a:ext uri="{FF2B5EF4-FFF2-40B4-BE49-F238E27FC236}">
                <a16:creationId xmlns:a16="http://schemas.microsoft.com/office/drawing/2014/main" id="{59014CF8-24E2-4506-AAC6-1872BFB4DC85}"/>
              </a:ext>
            </a:extLst>
          </p:cNvPr>
          <p:cNvSpPr/>
          <p:nvPr/>
        </p:nvSpPr>
        <p:spPr>
          <a:xfrm>
            <a:off x="11533528" y="4899347"/>
            <a:ext cx="634609" cy="330855"/>
          </a:xfrm>
          <a:prstGeom prst="rect">
            <a:avLst/>
          </a:prstGeom>
          <a:solidFill>
            <a:srgbClr val="66D9E6"/>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de-DE" dirty="0"/>
          </a:p>
        </p:txBody>
      </p:sp>
      <p:sp>
        <p:nvSpPr>
          <p:cNvPr id="56" name="Rechteck 55">
            <a:extLst>
              <a:ext uri="{FF2B5EF4-FFF2-40B4-BE49-F238E27FC236}">
                <a16:creationId xmlns:a16="http://schemas.microsoft.com/office/drawing/2014/main" id="{CA973718-3EBB-47C4-9BB6-33254B321AD7}"/>
              </a:ext>
            </a:extLst>
          </p:cNvPr>
          <p:cNvSpPr/>
          <p:nvPr/>
        </p:nvSpPr>
        <p:spPr>
          <a:xfrm>
            <a:off x="11532357" y="5380382"/>
            <a:ext cx="634609" cy="330855"/>
          </a:xfrm>
          <a:prstGeom prst="rect">
            <a:avLst/>
          </a:prstGeom>
          <a:solidFill>
            <a:srgbClr val="306EF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de-DE" dirty="0"/>
          </a:p>
        </p:txBody>
      </p:sp>
      <p:sp>
        <p:nvSpPr>
          <p:cNvPr id="57" name="Rechteck 56">
            <a:extLst>
              <a:ext uri="{FF2B5EF4-FFF2-40B4-BE49-F238E27FC236}">
                <a16:creationId xmlns:a16="http://schemas.microsoft.com/office/drawing/2014/main" id="{C4458749-1B8B-4BAA-B539-F3D5EE5FAB6E}"/>
              </a:ext>
            </a:extLst>
          </p:cNvPr>
          <p:cNvSpPr/>
          <p:nvPr/>
        </p:nvSpPr>
        <p:spPr>
          <a:xfrm>
            <a:off x="11533528" y="505122"/>
            <a:ext cx="634609" cy="330855"/>
          </a:xfrm>
          <a:prstGeom prst="rect">
            <a:avLst/>
          </a:prstGeom>
          <a:solidFill>
            <a:srgbClr val="CC1F47"/>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de-DE" dirty="0"/>
          </a:p>
        </p:txBody>
      </p:sp>
      <p:sp>
        <p:nvSpPr>
          <p:cNvPr id="58" name="Rechteck 57">
            <a:extLst>
              <a:ext uri="{FF2B5EF4-FFF2-40B4-BE49-F238E27FC236}">
                <a16:creationId xmlns:a16="http://schemas.microsoft.com/office/drawing/2014/main" id="{8304EB66-A175-4AD8-946A-922842BEB3D8}"/>
              </a:ext>
            </a:extLst>
          </p:cNvPr>
          <p:cNvSpPr/>
          <p:nvPr/>
        </p:nvSpPr>
        <p:spPr>
          <a:xfrm>
            <a:off x="11533528" y="19019"/>
            <a:ext cx="634609" cy="330855"/>
          </a:xfrm>
          <a:prstGeom prst="rect">
            <a:avLst/>
          </a:prstGeom>
          <a:solidFill>
            <a:srgbClr val="CC0000"/>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de-DE">
              <a:solidFill>
                <a:srgbClr val="000000"/>
              </a:solidFill>
            </a:endParaRPr>
          </a:p>
        </p:txBody>
      </p:sp>
      <p:sp>
        <p:nvSpPr>
          <p:cNvPr id="59" name="Rechteck 58">
            <a:extLst>
              <a:ext uri="{FF2B5EF4-FFF2-40B4-BE49-F238E27FC236}">
                <a16:creationId xmlns:a16="http://schemas.microsoft.com/office/drawing/2014/main" id="{9CE906BA-BAC3-4820-A949-E31BEB88C2CF}"/>
              </a:ext>
            </a:extLst>
          </p:cNvPr>
          <p:cNvSpPr/>
          <p:nvPr/>
        </p:nvSpPr>
        <p:spPr>
          <a:xfrm>
            <a:off x="11533528" y="1488140"/>
            <a:ext cx="634609" cy="330855"/>
          </a:xfrm>
          <a:prstGeom prst="rect">
            <a:avLst/>
          </a:prstGeom>
          <a:solidFill>
            <a:srgbClr val="BFFA17"/>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de-DE" dirty="0"/>
          </a:p>
        </p:txBody>
      </p:sp>
      <p:sp>
        <p:nvSpPr>
          <p:cNvPr id="60" name="Rechteck 59">
            <a:extLst>
              <a:ext uri="{FF2B5EF4-FFF2-40B4-BE49-F238E27FC236}">
                <a16:creationId xmlns:a16="http://schemas.microsoft.com/office/drawing/2014/main" id="{1AB0477C-B839-4555-9CCC-13D89AACA8A1}"/>
              </a:ext>
            </a:extLst>
          </p:cNvPr>
          <p:cNvSpPr/>
          <p:nvPr/>
        </p:nvSpPr>
        <p:spPr>
          <a:xfrm>
            <a:off x="11533528" y="991225"/>
            <a:ext cx="634609" cy="330855"/>
          </a:xfrm>
          <a:prstGeom prst="rect">
            <a:avLst/>
          </a:prstGeom>
          <a:solidFill>
            <a:srgbClr val="FF830C"/>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de-DE" dirty="0"/>
          </a:p>
        </p:txBody>
      </p:sp>
      <p:sp>
        <p:nvSpPr>
          <p:cNvPr id="61" name="Rechteck 60">
            <a:extLst>
              <a:ext uri="{FF2B5EF4-FFF2-40B4-BE49-F238E27FC236}">
                <a16:creationId xmlns:a16="http://schemas.microsoft.com/office/drawing/2014/main" id="{FB26256F-C650-42FF-9C09-520B4E365509}"/>
              </a:ext>
            </a:extLst>
          </p:cNvPr>
          <p:cNvSpPr/>
          <p:nvPr/>
        </p:nvSpPr>
        <p:spPr>
          <a:xfrm>
            <a:off x="11533528" y="1980834"/>
            <a:ext cx="634609" cy="330855"/>
          </a:xfrm>
          <a:prstGeom prst="rect">
            <a:avLst/>
          </a:prstGeom>
          <a:solidFill>
            <a:srgbClr val="96F517"/>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de-DE" dirty="0"/>
          </a:p>
        </p:txBody>
      </p:sp>
      <p:sp>
        <p:nvSpPr>
          <p:cNvPr id="62" name="Rechteck 61">
            <a:extLst>
              <a:ext uri="{FF2B5EF4-FFF2-40B4-BE49-F238E27FC236}">
                <a16:creationId xmlns:a16="http://schemas.microsoft.com/office/drawing/2014/main" id="{377B9587-B698-4F2C-967B-0EFF5969F61A}"/>
              </a:ext>
            </a:extLst>
          </p:cNvPr>
          <p:cNvSpPr/>
          <p:nvPr/>
        </p:nvSpPr>
        <p:spPr>
          <a:xfrm>
            <a:off x="11533528" y="2463310"/>
            <a:ext cx="634609" cy="330855"/>
          </a:xfrm>
          <a:prstGeom prst="rect">
            <a:avLst/>
          </a:prstGeom>
          <a:solidFill>
            <a:srgbClr val="711DCE"/>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de-DE" dirty="0"/>
          </a:p>
        </p:txBody>
      </p:sp>
    </p:spTree>
    <p:extLst>
      <p:ext uri="{BB962C8B-B14F-4D97-AF65-F5344CB8AC3E}">
        <p14:creationId xmlns:p14="http://schemas.microsoft.com/office/powerpoint/2010/main" val="1497952359"/>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Bild 26" descr="Icon-6.png">
            <a:extLst>
              <a:ext uri="{FF2B5EF4-FFF2-40B4-BE49-F238E27FC236}">
                <a16:creationId xmlns:a16="http://schemas.microsoft.com/office/drawing/2014/main" id="{5247A7B9-19FB-4966-A4E1-3BADFA504DF2}"/>
              </a:ext>
            </a:extLst>
          </p:cNvPr>
          <p:cNvPicPr>
            <a:picLocks noChangeAspect="1"/>
          </p:cNvPicPr>
          <p:nvPr/>
        </p:nvPicPr>
        <p:blipFill>
          <a:blip r:embed="rId3" cstate="hqprint">
            <a:extLst>
              <a:ext uri="{28A0092B-C50C-407E-A947-70E740481C1C}">
                <a14:useLocalDpi xmlns:a14="http://schemas.microsoft.com/office/drawing/2010/main" val="0"/>
              </a:ext>
            </a:extLst>
          </a:blip>
          <a:stretch>
            <a:fillRect/>
          </a:stretch>
        </p:blipFill>
        <p:spPr>
          <a:xfrm>
            <a:off x="11018348" y="520876"/>
            <a:ext cx="583411" cy="582025"/>
          </a:xfrm>
          <a:prstGeom prst="rect">
            <a:avLst/>
          </a:prstGeom>
        </p:spPr>
      </p:pic>
      <p:sp>
        <p:nvSpPr>
          <p:cNvPr id="2" name="Title 1"/>
          <p:cNvSpPr>
            <a:spLocks noGrp="1"/>
          </p:cNvSpPr>
          <p:nvPr>
            <p:ph type="title"/>
          </p:nvPr>
        </p:nvSpPr>
        <p:spPr/>
        <p:txBody>
          <a:bodyPr/>
          <a:lstStyle/>
          <a:p>
            <a:r>
              <a:rPr lang="de-AT" dirty="0" err="1" smtClean="0"/>
              <a:t>realität</a:t>
            </a:r>
            <a:endParaRPr lang="de-AT" dirty="0"/>
          </a:p>
        </p:txBody>
      </p:sp>
      <p:sp>
        <p:nvSpPr>
          <p:cNvPr id="3" name="Footer Placeholder 2"/>
          <p:cNvSpPr>
            <a:spLocks noGrp="1"/>
          </p:cNvSpPr>
          <p:nvPr>
            <p:ph type="ftr" sz="quarter" idx="16"/>
          </p:nvPr>
        </p:nvSpPr>
        <p:spPr/>
        <p:txBody>
          <a:bodyPr/>
          <a:lstStyle/>
          <a:p>
            <a:r>
              <a:rPr lang="en-US" dirty="0"/>
              <a:t>Draft| 13.04.2022</a:t>
            </a:r>
            <a:endParaRPr lang="de-AT" dirty="0"/>
          </a:p>
        </p:txBody>
      </p:sp>
      <p:sp>
        <p:nvSpPr>
          <p:cNvPr id="4" name="Slide Number Placeholder 3"/>
          <p:cNvSpPr>
            <a:spLocks noGrp="1"/>
          </p:cNvSpPr>
          <p:nvPr>
            <p:ph type="sldNum" sz="quarter" idx="17"/>
          </p:nvPr>
        </p:nvSpPr>
        <p:spPr/>
        <p:txBody>
          <a:bodyPr/>
          <a:lstStyle/>
          <a:p>
            <a:fld id="{FDD888EF-0BF5-4E37-B0E1-6AF0153DF39B}" type="slidenum">
              <a:rPr lang="de-AT" smtClean="0"/>
              <a:pPr/>
              <a:t>4</a:t>
            </a:fld>
            <a:endParaRPr lang="de-AT" dirty="0"/>
          </a:p>
        </p:txBody>
      </p:sp>
      <p:sp>
        <p:nvSpPr>
          <p:cNvPr id="5" name="Text Placeholder 4"/>
          <p:cNvSpPr>
            <a:spLocks noGrp="1"/>
          </p:cNvSpPr>
          <p:nvPr>
            <p:ph type="body" sz="quarter" idx="19"/>
          </p:nvPr>
        </p:nvSpPr>
        <p:spPr/>
        <p:txBody>
          <a:bodyPr/>
          <a:lstStyle/>
          <a:p>
            <a:r>
              <a:rPr lang="de-AT" dirty="0" err="1" smtClean="0"/>
              <a:t>modellierung</a:t>
            </a:r>
            <a:endParaRPr lang="de-AT" dirty="0"/>
          </a:p>
        </p:txBody>
      </p:sp>
      <p:pic>
        <p:nvPicPr>
          <p:cNvPr id="6" name="Picture 5"/>
          <p:cNvPicPr>
            <a:picLocks noChangeAspect="1"/>
          </p:cNvPicPr>
          <p:nvPr/>
        </p:nvPicPr>
        <p:blipFill>
          <a:blip r:embed="rId4" cstate="hqprint">
            <a:extLst>
              <a:ext uri="{28A0092B-C50C-407E-A947-70E740481C1C}">
                <a14:useLocalDpi xmlns:a14="http://schemas.microsoft.com/office/drawing/2010/main" val="0"/>
              </a:ext>
            </a:extLst>
          </a:blip>
          <a:stretch>
            <a:fillRect/>
          </a:stretch>
        </p:blipFill>
        <p:spPr>
          <a:xfrm>
            <a:off x="3872089" y="1705039"/>
            <a:ext cx="7569200" cy="4250573"/>
          </a:xfrm>
          <a:prstGeom prst="rect">
            <a:avLst/>
          </a:prstGeom>
        </p:spPr>
      </p:pic>
      <p:sp>
        <p:nvSpPr>
          <p:cNvPr id="11" name="Rectangle 10"/>
          <p:cNvSpPr/>
          <p:nvPr/>
        </p:nvSpPr>
        <p:spPr>
          <a:xfrm>
            <a:off x="3721768" y="1046204"/>
            <a:ext cx="8091860" cy="658835"/>
          </a:xfrm>
          <a:prstGeom prst="rect">
            <a:avLst/>
          </a:prstGeom>
        </p:spPr>
        <p:txBody>
          <a:bodyPr wrap="square" lIns="91440" tIns="45720" rIns="91440" bIns="45720" anchor="t">
            <a:spAutoFit/>
          </a:bodyPr>
          <a:lstStyle/>
          <a:p>
            <a:pPr algn="just">
              <a:lnSpc>
                <a:spcPct val="150000"/>
              </a:lnSpc>
              <a:buClr>
                <a:srgbClr val="C00000"/>
              </a:buClr>
            </a:pPr>
            <a:r>
              <a:rPr lang="de-DE" sz="2800" i="1" dirty="0" smtClean="0">
                <a:solidFill>
                  <a:srgbClr val="222222"/>
                </a:solidFill>
                <a:latin typeface="Arial" panose="020B0604020202020204" pitchFamily="34" charset="0"/>
              </a:rPr>
              <a:t>Versuchsaufbau in unserem Testcenter</a:t>
            </a:r>
          </a:p>
        </p:txBody>
      </p:sp>
    </p:spTree>
    <p:extLst>
      <p:ext uri="{BB962C8B-B14F-4D97-AF65-F5344CB8AC3E}">
        <p14:creationId xmlns:p14="http://schemas.microsoft.com/office/powerpoint/2010/main" val="2472489120"/>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1" name="Bild 27" descr="Icon-2.png">
            <a:extLst>
              <a:ext uri="{FF2B5EF4-FFF2-40B4-BE49-F238E27FC236}">
                <a16:creationId xmlns:a16="http://schemas.microsoft.com/office/drawing/2014/main" id="{6B4CCD28-3A9F-4460-BFD9-084B95C5C80C}"/>
              </a:ext>
            </a:extLst>
          </p:cNvPr>
          <p:cNvPicPr>
            <a:picLocks noChangeAspect="1"/>
          </p:cNvPicPr>
          <p:nvPr/>
        </p:nvPicPr>
        <p:blipFill>
          <a:blip r:embed="rId3" cstate="hqprint">
            <a:extLst>
              <a:ext uri="{28A0092B-C50C-407E-A947-70E740481C1C}">
                <a14:useLocalDpi xmlns:a14="http://schemas.microsoft.com/office/drawing/2010/main" val="0"/>
              </a:ext>
            </a:extLst>
          </a:blip>
          <a:stretch>
            <a:fillRect/>
          </a:stretch>
        </p:blipFill>
        <p:spPr>
          <a:xfrm>
            <a:off x="11019734" y="520876"/>
            <a:ext cx="582025" cy="582025"/>
          </a:xfrm>
          <a:prstGeom prst="rect">
            <a:avLst/>
          </a:prstGeom>
        </p:spPr>
      </p:pic>
      <p:sp>
        <p:nvSpPr>
          <p:cNvPr id="102" name="Cube 101"/>
          <p:cNvSpPr/>
          <p:nvPr/>
        </p:nvSpPr>
        <p:spPr>
          <a:xfrm>
            <a:off x="7799693" y="3242284"/>
            <a:ext cx="1119187" cy="690674"/>
          </a:xfrm>
          <a:prstGeom prst="cube">
            <a:avLst>
              <a:gd name="adj" fmla="val 75667"/>
            </a:avLst>
          </a:prstGeom>
          <a:solidFill>
            <a:schemeClr val="accent2">
              <a:lumMod val="60000"/>
              <a:lumOff val="40000"/>
            </a:schemeClr>
          </a:solidFill>
          <a:ln>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AT"/>
          </a:p>
        </p:txBody>
      </p:sp>
      <p:sp>
        <p:nvSpPr>
          <p:cNvPr id="103" name="Cube 102"/>
          <p:cNvSpPr/>
          <p:nvPr/>
        </p:nvSpPr>
        <p:spPr>
          <a:xfrm>
            <a:off x="7799693" y="3053853"/>
            <a:ext cx="1119187" cy="690674"/>
          </a:xfrm>
          <a:prstGeom prst="cube">
            <a:avLst>
              <a:gd name="adj" fmla="val 75667"/>
            </a:avLst>
          </a:prstGeom>
          <a:solidFill>
            <a:schemeClr val="accent2">
              <a:lumMod val="60000"/>
              <a:lumOff val="40000"/>
            </a:schemeClr>
          </a:solidFill>
          <a:ln>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AT"/>
          </a:p>
        </p:txBody>
      </p:sp>
      <p:sp>
        <p:nvSpPr>
          <p:cNvPr id="104" name="Cube 103"/>
          <p:cNvSpPr/>
          <p:nvPr/>
        </p:nvSpPr>
        <p:spPr>
          <a:xfrm>
            <a:off x="7799693" y="2865422"/>
            <a:ext cx="1119187" cy="690674"/>
          </a:xfrm>
          <a:prstGeom prst="cube">
            <a:avLst>
              <a:gd name="adj" fmla="val 75667"/>
            </a:avLst>
          </a:prstGeom>
          <a:solidFill>
            <a:schemeClr val="accent2">
              <a:lumMod val="60000"/>
              <a:lumOff val="40000"/>
            </a:schemeClr>
          </a:solidFill>
          <a:ln>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AT"/>
          </a:p>
        </p:txBody>
      </p:sp>
      <p:sp>
        <p:nvSpPr>
          <p:cNvPr id="94" name="Cube 93"/>
          <p:cNvSpPr/>
          <p:nvPr/>
        </p:nvSpPr>
        <p:spPr>
          <a:xfrm>
            <a:off x="7734848" y="3774591"/>
            <a:ext cx="657226" cy="221053"/>
          </a:xfrm>
          <a:prstGeom prst="cube">
            <a:avLst/>
          </a:prstGeom>
          <a:solidFill>
            <a:schemeClr val="accent5">
              <a:lumMod val="60000"/>
              <a:lumOff val="4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AT"/>
          </a:p>
        </p:txBody>
      </p:sp>
      <p:sp>
        <p:nvSpPr>
          <p:cNvPr id="95" name="Cube 94"/>
          <p:cNvSpPr/>
          <p:nvPr/>
        </p:nvSpPr>
        <p:spPr>
          <a:xfrm>
            <a:off x="7734848" y="3587621"/>
            <a:ext cx="657226" cy="221053"/>
          </a:xfrm>
          <a:prstGeom prst="cube">
            <a:avLst/>
          </a:prstGeom>
          <a:solidFill>
            <a:schemeClr val="accent5">
              <a:lumMod val="60000"/>
              <a:lumOff val="4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AT"/>
          </a:p>
        </p:txBody>
      </p:sp>
      <p:sp>
        <p:nvSpPr>
          <p:cNvPr id="96" name="Cube 95"/>
          <p:cNvSpPr/>
          <p:nvPr/>
        </p:nvSpPr>
        <p:spPr>
          <a:xfrm>
            <a:off x="7734848" y="3403008"/>
            <a:ext cx="657226" cy="221053"/>
          </a:xfrm>
          <a:prstGeom prst="cube">
            <a:avLst/>
          </a:prstGeom>
          <a:solidFill>
            <a:schemeClr val="accent5">
              <a:lumMod val="60000"/>
              <a:lumOff val="4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AT"/>
          </a:p>
        </p:txBody>
      </p:sp>
      <p:sp>
        <p:nvSpPr>
          <p:cNvPr id="92" name="Cube 91"/>
          <p:cNvSpPr/>
          <p:nvPr/>
        </p:nvSpPr>
        <p:spPr>
          <a:xfrm>
            <a:off x="7669273" y="3841073"/>
            <a:ext cx="657226" cy="221053"/>
          </a:xfrm>
          <a:prstGeom prst="cube">
            <a:avLst/>
          </a:prstGeom>
          <a:solidFill>
            <a:schemeClr val="accent5">
              <a:lumMod val="60000"/>
              <a:lumOff val="4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AT"/>
          </a:p>
        </p:txBody>
      </p:sp>
      <p:cxnSp>
        <p:nvCxnSpPr>
          <p:cNvPr id="14" name="Straight Arrow Connector 13"/>
          <p:cNvCxnSpPr/>
          <p:nvPr/>
        </p:nvCxnSpPr>
        <p:spPr>
          <a:xfrm flipV="1">
            <a:off x="4872061" y="3759211"/>
            <a:ext cx="1992489" cy="1963771"/>
          </a:xfrm>
          <a:prstGeom prst="straightConnector1">
            <a:avLst/>
          </a:prstGeom>
          <a:ln w="38100">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2" name="Title 1"/>
          <p:cNvSpPr>
            <a:spLocks noGrp="1"/>
          </p:cNvSpPr>
          <p:nvPr>
            <p:ph type="title"/>
          </p:nvPr>
        </p:nvSpPr>
        <p:spPr/>
        <p:txBody>
          <a:bodyPr/>
          <a:lstStyle/>
          <a:p>
            <a:r>
              <a:rPr lang="de-AT" dirty="0" smtClean="0"/>
              <a:t>Abstraktion</a:t>
            </a:r>
            <a:endParaRPr lang="de-AT" dirty="0"/>
          </a:p>
        </p:txBody>
      </p:sp>
      <p:sp>
        <p:nvSpPr>
          <p:cNvPr id="3" name="Footer Placeholder 2"/>
          <p:cNvSpPr>
            <a:spLocks noGrp="1"/>
          </p:cNvSpPr>
          <p:nvPr>
            <p:ph type="ftr" sz="quarter" idx="16"/>
          </p:nvPr>
        </p:nvSpPr>
        <p:spPr/>
        <p:txBody>
          <a:bodyPr/>
          <a:lstStyle/>
          <a:p>
            <a:r>
              <a:rPr lang="en-US" dirty="0"/>
              <a:t>Draft| 13.04.2022</a:t>
            </a:r>
            <a:endParaRPr lang="de-AT" dirty="0"/>
          </a:p>
        </p:txBody>
      </p:sp>
      <p:sp>
        <p:nvSpPr>
          <p:cNvPr id="4" name="Slide Number Placeholder 3"/>
          <p:cNvSpPr>
            <a:spLocks noGrp="1"/>
          </p:cNvSpPr>
          <p:nvPr>
            <p:ph type="sldNum" sz="quarter" idx="17"/>
          </p:nvPr>
        </p:nvSpPr>
        <p:spPr/>
        <p:txBody>
          <a:bodyPr/>
          <a:lstStyle/>
          <a:p>
            <a:fld id="{FDD888EF-0BF5-4E37-B0E1-6AF0153DF39B}" type="slidenum">
              <a:rPr lang="de-AT" smtClean="0"/>
              <a:pPr/>
              <a:t>5</a:t>
            </a:fld>
            <a:endParaRPr lang="de-AT" dirty="0"/>
          </a:p>
        </p:txBody>
      </p:sp>
      <p:sp>
        <p:nvSpPr>
          <p:cNvPr id="5" name="Text Placeholder 4"/>
          <p:cNvSpPr>
            <a:spLocks noGrp="1"/>
          </p:cNvSpPr>
          <p:nvPr>
            <p:ph type="body" sz="quarter" idx="19"/>
          </p:nvPr>
        </p:nvSpPr>
        <p:spPr/>
        <p:txBody>
          <a:bodyPr/>
          <a:lstStyle/>
          <a:p>
            <a:r>
              <a:rPr lang="de-AT" dirty="0" smtClean="0"/>
              <a:t>Modellierung</a:t>
            </a:r>
            <a:endParaRPr lang="de-AT" dirty="0"/>
          </a:p>
        </p:txBody>
      </p:sp>
      <p:sp>
        <p:nvSpPr>
          <p:cNvPr id="11" name="Rectangle 10"/>
          <p:cNvSpPr/>
          <p:nvPr/>
        </p:nvSpPr>
        <p:spPr>
          <a:xfrm>
            <a:off x="3721768" y="1046204"/>
            <a:ext cx="8091860" cy="658835"/>
          </a:xfrm>
          <a:prstGeom prst="rect">
            <a:avLst/>
          </a:prstGeom>
        </p:spPr>
        <p:txBody>
          <a:bodyPr wrap="square" lIns="91440" tIns="45720" rIns="91440" bIns="45720" anchor="t">
            <a:spAutoFit/>
          </a:bodyPr>
          <a:lstStyle/>
          <a:p>
            <a:pPr algn="just">
              <a:lnSpc>
                <a:spcPct val="150000"/>
              </a:lnSpc>
              <a:buClr>
                <a:srgbClr val="C00000"/>
              </a:buClr>
            </a:pPr>
            <a:r>
              <a:rPr lang="de-DE" sz="2800" i="1" dirty="0" smtClean="0">
                <a:solidFill>
                  <a:srgbClr val="222222"/>
                </a:solidFill>
                <a:latin typeface="Arial" panose="020B0604020202020204" pitchFamily="34" charset="0"/>
              </a:rPr>
              <a:t>Schemabild</a:t>
            </a:r>
          </a:p>
        </p:txBody>
      </p:sp>
      <p:sp>
        <p:nvSpPr>
          <p:cNvPr id="7" name="Cube 6"/>
          <p:cNvSpPr/>
          <p:nvPr/>
        </p:nvSpPr>
        <p:spPr>
          <a:xfrm>
            <a:off x="4944937" y="3050300"/>
            <a:ext cx="812800" cy="2197949"/>
          </a:xfrm>
          <a:prstGeom prst="cube">
            <a:avLst>
              <a:gd name="adj" fmla="val 58788"/>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AT"/>
          </a:p>
        </p:txBody>
      </p:sp>
      <p:sp>
        <p:nvSpPr>
          <p:cNvPr id="10" name="Cube 9"/>
          <p:cNvSpPr/>
          <p:nvPr/>
        </p:nvSpPr>
        <p:spPr>
          <a:xfrm>
            <a:off x="5498997" y="3050300"/>
            <a:ext cx="811895" cy="2197948"/>
          </a:xfrm>
          <a:prstGeom prst="cube">
            <a:avLst>
              <a:gd name="adj" fmla="val 58788"/>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AT"/>
          </a:p>
        </p:txBody>
      </p:sp>
      <p:sp>
        <p:nvSpPr>
          <p:cNvPr id="12" name="TextBox 11"/>
          <p:cNvSpPr txBox="1"/>
          <p:nvPr/>
        </p:nvSpPr>
        <p:spPr>
          <a:xfrm>
            <a:off x="5086759" y="2747252"/>
            <a:ext cx="801823" cy="307777"/>
          </a:xfrm>
          <a:prstGeom prst="rect">
            <a:avLst/>
          </a:prstGeom>
          <a:noFill/>
        </p:spPr>
        <p:txBody>
          <a:bodyPr wrap="none" rtlCol="0">
            <a:spAutoFit/>
          </a:bodyPr>
          <a:lstStyle/>
          <a:p>
            <a:r>
              <a:rPr lang="de-AT" sz="1400" dirty="0" smtClean="0"/>
              <a:t>Regal 1</a:t>
            </a:r>
            <a:endParaRPr lang="de-AT" sz="1400" dirty="0"/>
          </a:p>
        </p:txBody>
      </p:sp>
      <p:sp>
        <p:nvSpPr>
          <p:cNvPr id="15" name="TextBox 14"/>
          <p:cNvSpPr txBox="1"/>
          <p:nvPr/>
        </p:nvSpPr>
        <p:spPr>
          <a:xfrm rot="18810239">
            <a:off x="6401656" y="3985059"/>
            <a:ext cx="671979" cy="523220"/>
          </a:xfrm>
          <a:prstGeom prst="rect">
            <a:avLst/>
          </a:prstGeom>
          <a:noFill/>
        </p:spPr>
        <p:txBody>
          <a:bodyPr wrap="none" rtlCol="0">
            <a:spAutoFit/>
          </a:bodyPr>
          <a:lstStyle/>
          <a:p>
            <a:r>
              <a:rPr lang="de-AT" sz="1400" dirty="0" smtClean="0"/>
              <a:t>Gang</a:t>
            </a:r>
          </a:p>
          <a:p>
            <a:r>
              <a:rPr lang="de-AT" sz="1400" dirty="0" smtClean="0"/>
              <a:t>(</a:t>
            </a:r>
            <a:r>
              <a:rPr lang="de-AT" sz="1400" dirty="0" err="1" smtClean="0"/>
              <a:t>aisle</a:t>
            </a:r>
            <a:r>
              <a:rPr lang="de-AT" sz="1400" dirty="0" smtClean="0"/>
              <a:t>)</a:t>
            </a:r>
            <a:endParaRPr lang="de-AT" sz="1400" dirty="0"/>
          </a:p>
        </p:txBody>
      </p:sp>
      <p:cxnSp>
        <p:nvCxnSpPr>
          <p:cNvPr id="17" name="Straight Connector 16"/>
          <p:cNvCxnSpPr>
            <a:stCxn id="7" idx="2"/>
            <a:endCxn id="7" idx="4"/>
          </p:cNvCxnSpPr>
          <p:nvPr/>
        </p:nvCxnSpPr>
        <p:spPr>
          <a:xfrm>
            <a:off x="4944937" y="4388189"/>
            <a:ext cx="334971" cy="0"/>
          </a:xfrm>
          <a:prstGeom prst="line">
            <a:avLst/>
          </a:prstGeom>
          <a:ln w="1905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8" name="Straight Connector 17"/>
          <p:cNvCxnSpPr/>
          <p:nvPr/>
        </p:nvCxnSpPr>
        <p:spPr>
          <a:xfrm>
            <a:off x="4943177" y="4108879"/>
            <a:ext cx="334971" cy="0"/>
          </a:xfrm>
          <a:prstGeom prst="line">
            <a:avLst/>
          </a:prstGeom>
          <a:ln w="1905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9" name="Straight Connector 18"/>
          <p:cNvCxnSpPr/>
          <p:nvPr/>
        </p:nvCxnSpPr>
        <p:spPr>
          <a:xfrm>
            <a:off x="4939301" y="3825951"/>
            <a:ext cx="334971" cy="0"/>
          </a:xfrm>
          <a:prstGeom prst="line">
            <a:avLst/>
          </a:prstGeom>
          <a:ln w="1905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0" name="Straight Connector 19"/>
          <p:cNvCxnSpPr/>
          <p:nvPr/>
        </p:nvCxnSpPr>
        <p:spPr>
          <a:xfrm>
            <a:off x="4946444" y="4951842"/>
            <a:ext cx="334971" cy="0"/>
          </a:xfrm>
          <a:prstGeom prst="line">
            <a:avLst/>
          </a:prstGeom>
          <a:ln w="1905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1" name="Straight Connector 20"/>
          <p:cNvCxnSpPr/>
          <p:nvPr/>
        </p:nvCxnSpPr>
        <p:spPr>
          <a:xfrm>
            <a:off x="4942568" y="4683197"/>
            <a:ext cx="334971" cy="0"/>
          </a:xfrm>
          <a:prstGeom prst="line">
            <a:avLst/>
          </a:prstGeom>
          <a:ln w="1905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2" name="Straight Connector 21"/>
          <p:cNvCxnSpPr/>
          <p:nvPr/>
        </p:nvCxnSpPr>
        <p:spPr>
          <a:xfrm>
            <a:off x="5496616" y="4386855"/>
            <a:ext cx="334971" cy="0"/>
          </a:xfrm>
          <a:prstGeom prst="line">
            <a:avLst/>
          </a:prstGeom>
          <a:ln w="1905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3" name="Straight Connector 22"/>
          <p:cNvCxnSpPr/>
          <p:nvPr/>
        </p:nvCxnSpPr>
        <p:spPr>
          <a:xfrm>
            <a:off x="5494856" y="4107545"/>
            <a:ext cx="334971" cy="0"/>
          </a:xfrm>
          <a:prstGeom prst="line">
            <a:avLst/>
          </a:prstGeom>
          <a:ln w="1905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4" name="Straight Connector 23"/>
          <p:cNvCxnSpPr/>
          <p:nvPr/>
        </p:nvCxnSpPr>
        <p:spPr>
          <a:xfrm>
            <a:off x="5495742" y="3824617"/>
            <a:ext cx="334971" cy="0"/>
          </a:xfrm>
          <a:prstGeom prst="line">
            <a:avLst/>
          </a:prstGeom>
          <a:ln w="1905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5" name="Straight Connector 24"/>
          <p:cNvCxnSpPr/>
          <p:nvPr/>
        </p:nvCxnSpPr>
        <p:spPr>
          <a:xfrm>
            <a:off x="5498123" y="4950508"/>
            <a:ext cx="334971" cy="0"/>
          </a:xfrm>
          <a:prstGeom prst="line">
            <a:avLst/>
          </a:prstGeom>
          <a:ln w="1905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6" name="Straight Connector 25"/>
          <p:cNvCxnSpPr/>
          <p:nvPr/>
        </p:nvCxnSpPr>
        <p:spPr>
          <a:xfrm>
            <a:off x="5494247" y="4681863"/>
            <a:ext cx="334971" cy="0"/>
          </a:xfrm>
          <a:prstGeom prst="line">
            <a:avLst/>
          </a:prstGeom>
          <a:ln w="1905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7" name="Straight Connector 26"/>
          <p:cNvCxnSpPr/>
          <p:nvPr/>
        </p:nvCxnSpPr>
        <p:spPr>
          <a:xfrm flipV="1">
            <a:off x="5831587" y="3317960"/>
            <a:ext cx="479305" cy="507895"/>
          </a:xfrm>
          <a:prstGeom prst="line">
            <a:avLst/>
          </a:prstGeom>
          <a:ln w="1905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cxnSp>
        <p:nvCxnSpPr>
          <p:cNvPr id="30" name="Straight Connector 29"/>
          <p:cNvCxnSpPr/>
          <p:nvPr/>
        </p:nvCxnSpPr>
        <p:spPr>
          <a:xfrm flipV="1">
            <a:off x="5832010" y="3604010"/>
            <a:ext cx="479305" cy="507895"/>
          </a:xfrm>
          <a:prstGeom prst="line">
            <a:avLst/>
          </a:prstGeom>
          <a:ln w="1905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cxnSp>
        <p:nvCxnSpPr>
          <p:cNvPr id="31" name="Straight Connector 30"/>
          <p:cNvCxnSpPr/>
          <p:nvPr/>
        </p:nvCxnSpPr>
        <p:spPr>
          <a:xfrm flipV="1">
            <a:off x="5834577" y="3885118"/>
            <a:ext cx="479305" cy="507895"/>
          </a:xfrm>
          <a:prstGeom prst="line">
            <a:avLst/>
          </a:prstGeom>
          <a:ln w="1905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cxnSp>
        <p:nvCxnSpPr>
          <p:cNvPr id="32" name="Straight Connector 31"/>
          <p:cNvCxnSpPr/>
          <p:nvPr/>
        </p:nvCxnSpPr>
        <p:spPr>
          <a:xfrm flipV="1">
            <a:off x="5834842" y="4173969"/>
            <a:ext cx="479305" cy="507895"/>
          </a:xfrm>
          <a:prstGeom prst="line">
            <a:avLst/>
          </a:prstGeom>
          <a:ln w="1905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cxnSp>
        <p:nvCxnSpPr>
          <p:cNvPr id="33" name="Straight Connector 32"/>
          <p:cNvCxnSpPr/>
          <p:nvPr/>
        </p:nvCxnSpPr>
        <p:spPr>
          <a:xfrm flipV="1">
            <a:off x="5827742" y="4451061"/>
            <a:ext cx="479305" cy="507895"/>
          </a:xfrm>
          <a:prstGeom prst="line">
            <a:avLst/>
          </a:prstGeom>
          <a:ln w="1905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cxnSp>
        <p:nvCxnSpPr>
          <p:cNvPr id="34" name="Straight Connector 33"/>
          <p:cNvCxnSpPr/>
          <p:nvPr/>
        </p:nvCxnSpPr>
        <p:spPr>
          <a:xfrm flipV="1">
            <a:off x="5275442" y="3604010"/>
            <a:ext cx="226822" cy="230836"/>
          </a:xfrm>
          <a:prstGeom prst="line">
            <a:avLst/>
          </a:prstGeom>
          <a:ln w="1905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cxnSp>
        <p:nvCxnSpPr>
          <p:cNvPr id="35" name="Straight Connector 34"/>
          <p:cNvCxnSpPr/>
          <p:nvPr/>
        </p:nvCxnSpPr>
        <p:spPr>
          <a:xfrm flipV="1">
            <a:off x="5275865" y="3898150"/>
            <a:ext cx="226399" cy="222746"/>
          </a:xfrm>
          <a:prstGeom prst="line">
            <a:avLst/>
          </a:prstGeom>
          <a:ln w="1905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cxnSp>
        <p:nvCxnSpPr>
          <p:cNvPr id="36" name="Straight Connector 35"/>
          <p:cNvCxnSpPr>
            <a:stCxn id="7" idx="4"/>
          </p:cNvCxnSpPr>
          <p:nvPr/>
        </p:nvCxnSpPr>
        <p:spPr>
          <a:xfrm flipV="1">
            <a:off x="5279908" y="4207129"/>
            <a:ext cx="220849" cy="181060"/>
          </a:xfrm>
          <a:prstGeom prst="line">
            <a:avLst/>
          </a:prstGeom>
          <a:ln w="1905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cxnSp>
        <p:nvCxnSpPr>
          <p:cNvPr id="37" name="Straight Connector 36"/>
          <p:cNvCxnSpPr/>
          <p:nvPr/>
        </p:nvCxnSpPr>
        <p:spPr>
          <a:xfrm flipV="1">
            <a:off x="5286165" y="4493998"/>
            <a:ext cx="208952" cy="184286"/>
          </a:xfrm>
          <a:prstGeom prst="line">
            <a:avLst/>
          </a:prstGeom>
          <a:ln w="1905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cxnSp>
        <p:nvCxnSpPr>
          <p:cNvPr id="38" name="Straight Connector 37"/>
          <p:cNvCxnSpPr/>
          <p:nvPr/>
        </p:nvCxnSpPr>
        <p:spPr>
          <a:xfrm flipV="1">
            <a:off x="5271597" y="4732423"/>
            <a:ext cx="226791" cy="235524"/>
          </a:xfrm>
          <a:prstGeom prst="line">
            <a:avLst/>
          </a:prstGeom>
          <a:ln w="1905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
        <p:nvSpPr>
          <p:cNvPr id="82" name="TextBox 81"/>
          <p:cNvSpPr txBox="1"/>
          <p:nvPr/>
        </p:nvSpPr>
        <p:spPr>
          <a:xfrm>
            <a:off x="4087786" y="4943212"/>
            <a:ext cx="851515" cy="307777"/>
          </a:xfrm>
          <a:prstGeom prst="rect">
            <a:avLst/>
          </a:prstGeom>
          <a:noFill/>
        </p:spPr>
        <p:txBody>
          <a:bodyPr wrap="none" rtlCol="0">
            <a:spAutoFit/>
          </a:bodyPr>
          <a:lstStyle/>
          <a:p>
            <a:r>
              <a:rPr lang="de-AT" sz="1400" dirty="0" smtClean="0"/>
              <a:t>Ebene 1</a:t>
            </a:r>
            <a:endParaRPr lang="de-AT" sz="1400" dirty="0"/>
          </a:p>
        </p:txBody>
      </p:sp>
      <p:sp>
        <p:nvSpPr>
          <p:cNvPr id="83" name="TextBox 82"/>
          <p:cNvSpPr txBox="1"/>
          <p:nvPr/>
        </p:nvSpPr>
        <p:spPr>
          <a:xfrm>
            <a:off x="4087177" y="4655483"/>
            <a:ext cx="851515" cy="307777"/>
          </a:xfrm>
          <a:prstGeom prst="rect">
            <a:avLst/>
          </a:prstGeom>
          <a:noFill/>
        </p:spPr>
        <p:txBody>
          <a:bodyPr wrap="none" rtlCol="0">
            <a:spAutoFit/>
          </a:bodyPr>
          <a:lstStyle/>
          <a:p>
            <a:r>
              <a:rPr lang="de-AT" sz="1400" dirty="0" smtClean="0"/>
              <a:t>Ebene 2</a:t>
            </a:r>
            <a:endParaRPr lang="de-AT" sz="1400" dirty="0"/>
          </a:p>
        </p:txBody>
      </p:sp>
      <p:sp>
        <p:nvSpPr>
          <p:cNvPr id="84" name="TextBox 83"/>
          <p:cNvSpPr txBox="1"/>
          <p:nvPr/>
        </p:nvSpPr>
        <p:spPr>
          <a:xfrm>
            <a:off x="4093824" y="4337682"/>
            <a:ext cx="851515" cy="307777"/>
          </a:xfrm>
          <a:prstGeom prst="rect">
            <a:avLst/>
          </a:prstGeom>
          <a:noFill/>
        </p:spPr>
        <p:txBody>
          <a:bodyPr wrap="none" rtlCol="0">
            <a:spAutoFit/>
          </a:bodyPr>
          <a:lstStyle/>
          <a:p>
            <a:r>
              <a:rPr lang="de-AT" sz="1400" dirty="0" smtClean="0"/>
              <a:t>Ebene 3</a:t>
            </a:r>
            <a:endParaRPr lang="de-AT" sz="1400" dirty="0"/>
          </a:p>
        </p:txBody>
      </p:sp>
      <p:sp>
        <p:nvSpPr>
          <p:cNvPr id="85" name="TextBox 84"/>
          <p:cNvSpPr txBox="1"/>
          <p:nvPr/>
        </p:nvSpPr>
        <p:spPr>
          <a:xfrm>
            <a:off x="4087177" y="3514448"/>
            <a:ext cx="851515" cy="307777"/>
          </a:xfrm>
          <a:prstGeom prst="rect">
            <a:avLst/>
          </a:prstGeom>
          <a:noFill/>
        </p:spPr>
        <p:txBody>
          <a:bodyPr wrap="none" rtlCol="0">
            <a:spAutoFit/>
          </a:bodyPr>
          <a:lstStyle/>
          <a:p>
            <a:r>
              <a:rPr lang="de-AT" sz="1400" dirty="0" smtClean="0"/>
              <a:t>Ebene n</a:t>
            </a:r>
            <a:endParaRPr lang="de-AT" sz="1400" dirty="0"/>
          </a:p>
        </p:txBody>
      </p:sp>
      <p:sp>
        <p:nvSpPr>
          <p:cNvPr id="86" name="TextBox 85"/>
          <p:cNvSpPr txBox="1"/>
          <p:nvPr/>
        </p:nvSpPr>
        <p:spPr>
          <a:xfrm>
            <a:off x="5912970" y="2742159"/>
            <a:ext cx="1308371" cy="307777"/>
          </a:xfrm>
          <a:prstGeom prst="rect">
            <a:avLst/>
          </a:prstGeom>
          <a:noFill/>
        </p:spPr>
        <p:txBody>
          <a:bodyPr wrap="none" rtlCol="0">
            <a:spAutoFit/>
          </a:bodyPr>
          <a:lstStyle/>
          <a:p>
            <a:r>
              <a:rPr lang="de-AT" sz="1400" dirty="0" smtClean="0"/>
              <a:t>Regal 2 (</a:t>
            </a:r>
            <a:r>
              <a:rPr lang="de-AT" sz="1400" dirty="0" err="1" smtClean="0"/>
              <a:t>rack</a:t>
            </a:r>
            <a:r>
              <a:rPr lang="de-AT" sz="1400" dirty="0" smtClean="0"/>
              <a:t>)</a:t>
            </a:r>
            <a:endParaRPr lang="de-AT" sz="1400" dirty="0"/>
          </a:p>
        </p:txBody>
      </p:sp>
      <p:sp>
        <p:nvSpPr>
          <p:cNvPr id="91" name="Cube 90"/>
          <p:cNvSpPr/>
          <p:nvPr/>
        </p:nvSpPr>
        <p:spPr>
          <a:xfrm>
            <a:off x="7669273" y="3654103"/>
            <a:ext cx="657226" cy="221053"/>
          </a:xfrm>
          <a:prstGeom prst="cube">
            <a:avLst/>
          </a:prstGeom>
          <a:solidFill>
            <a:schemeClr val="accent5">
              <a:lumMod val="60000"/>
              <a:lumOff val="4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AT"/>
          </a:p>
        </p:txBody>
      </p:sp>
      <p:sp>
        <p:nvSpPr>
          <p:cNvPr id="87" name="Cube 86"/>
          <p:cNvSpPr/>
          <p:nvPr/>
        </p:nvSpPr>
        <p:spPr>
          <a:xfrm>
            <a:off x="7669273" y="3465016"/>
            <a:ext cx="247650" cy="221053"/>
          </a:xfrm>
          <a:prstGeom prst="cube">
            <a:avLst/>
          </a:prstGeom>
          <a:solidFill>
            <a:schemeClr val="accent3">
              <a:lumMod val="75000"/>
            </a:schemeClr>
          </a:solidFill>
          <a:ln>
            <a:solidFill>
              <a:schemeClr val="accent3">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AT"/>
          </a:p>
        </p:txBody>
      </p:sp>
      <p:sp>
        <p:nvSpPr>
          <p:cNvPr id="89" name="Cube 88"/>
          <p:cNvSpPr/>
          <p:nvPr/>
        </p:nvSpPr>
        <p:spPr>
          <a:xfrm>
            <a:off x="7874061" y="3465016"/>
            <a:ext cx="247650" cy="221053"/>
          </a:xfrm>
          <a:prstGeom prst="cube">
            <a:avLst/>
          </a:prstGeom>
          <a:solidFill>
            <a:schemeClr val="accent3">
              <a:lumMod val="75000"/>
            </a:schemeClr>
          </a:solidFill>
          <a:ln>
            <a:solidFill>
              <a:schemeClr val="accent3">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AT"/>
          </a:p>
        </p:txBody>
      </p:sp>
      <p:sp>
        <p:nvSpPr>
          <p:cNvPr id="90" name="Cube 89"/>
          <p:cNvSpPr/>
          <p:nvPr/>
        </p:nvSpPr>
        <p:spPr>
          <a:xfrm>
            <a:off x="8078849" y="3465016"/>
            <a:ext cx="247650" cy="221053"/>
          </a:xfrm>
          <a:prstGeom prst="cube">
            <a:avLst/>
          </a:prstGeom>
          <a:solidFill>
            <a:schemeClr val="accent3">
              <a:lumMod val="75000"/>
            </a:schemeClr>
          </a:solidFill>
          <a:ln>
            <a:solidFill>
              <a:schemeClr val="accent3">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AT"/>
          </a:p>
        </p:txBody>
      </p:sp>
      <p:sp>
        <p:nvSpPr>
          <p:cNvPr id="105" name="TextBox 104"/>
          <p:cNvSpPr txBox="1"/>
          <p:nvPr/>
        </p:nvSpPr>
        <p:spPr>
          <a:xfrm>
            <a:off x="9118906" y="3436750"/>
            <a:ext cx="2145139" cy="307777"/>
          </a:xfrm>
          <a:prstGeom prst="rect">
            <a:avLst/>
          </a:prstGeom>
          <a:noFill/>
        </p:spPr>
        <p:txBody>
          <a:bodyPr wrap="none" rtlCol="0">
            <a:spAutoFit/>
          </a:bodyPr>
          <a:lstStyle/>
          <a:p>
            <a:r>
              <a:rPr lang="de-AT" sz="1400" dirty="0" smtClean="0"/>
              <a:t>Stellplatz 1,2,3 (</a:t>
            </a:r>
            <a:r>
              <a:rPr lang="de-AT" sz="1400" dirty="0" err="1" smtClean="0"/>
              <a:t>location</a:t>
            </a:r>
            <a:r>
              <a:rPr lang="de-AT" sz="1400" dirty="0" smtClean="0"/>
              <a:t>)</a:t>
            </a:r>
            <a:endParaRPr lang="de-AT" sz="1400" dirty="0"/>
          </a:p>
        </p:txBody>
      </p:sp>
      <p:sp>
        <p:nvSpPr>
          <p:cNvPr id="106" name="Rectangle 105"/>
          <p:cNvSpPr/>
          <p:nvPr/>
        </p:nvSpPr>
        <p:spPr>
          <a:xfrm>
            <a:off x="7647624" y="3468720"/>
            <a:ext cx="260008" cy="253916"/>
          </a:xfrm>
          <a:prstGeom prst="rect">
            <a:avLst/>
          </a:prstGeom>
        </p:spPr>
        <p:txBody>
          <a:bodyPr wrap="none">
            <a:spAutoFit/>
          </a:bodyPr>
          <a:lstStyle/>
          <a:p>
            <a:r>
              <a:rPr lang="de-AT" sz="1050" dirty="0"/>
              <a:t>1</a:t>
            </a:r>
          </a:p>
        </p:txBody>
      </p:sp>
      <p:sp>
        <p:nvSpPr>
          <p:cNvPr id="107" name="Rectangle 106"/>
          <p:cNvSpPr/>
          <p:nvPr/>
        </p:nvSpPr>
        <p:spPr>
          <a:xfrm>
            <a:off x="7847236" y="3474730"/>
            <a:ext cx="260008" cy="253916"/>
          </a:xfrm>
          <a:prstGeom prst="rect">
            <a:avLst/>
          </a:prstGeom>
        </p:spPr>
        <p:txBody>
          <a:bodyPr wrap="none">
            <a:spAutoFit/>
          </a:bodyPr>
          <a:lstStyle/>
          <a:p>
            <a:r>
              <a:rPr lang="de-AT" sz="1050" dirty="0" smtClean="0"/>
              <a:t>2</a:t>
            </a:r>
            <a:endParaRPr lang="de-AT" sz="1050" dirty="0"/>
          </a:p>
        </p:txBody>
      </p:sp>
      <p:sp>
        <p:nvSpPr>
          <p:cNvPr id="108" name="Rectangle 107"/>
          <p:cNvSpPr/>
          <p:nvPr/>
        </p:nvSpPr>
        <p:spPr>
          <a:xfrm>
            <a:off x="8047262" y="3474730"/>
            <a:ext cx="260008" cy="253916"/>
          </a:xfrm>
          <a:prstGeom prst="rect">
            <a:avLst/>
          </a:prstGeom>
        </p:spPr>
        <p:txBody>
          <a:bodyPr wrap="none">
            <a:spAutoFit/>
          </a:bodyPr>
          <a:lstStyle/>
          <a:p>
            <a:r>
              <a:rPr lang="de-AT" sz="1050" dirty="0" smtClean="0"/>
              <a:t>3</a:t>
            </a:r>
            <a:endParaRPr lang="de-AT" sz="1050" dirty="0"/>
          </a:p>
        </p:txBody>
      </p:sp>
      <p:cxnSp>
        <p:nvCxnSpPr>
          <p:cNvPr id="110" name="Straight Connector 109"/>
          <p:cNvCxnSpPr>
            <a:stCxn id="105" idx="1"/>
            <a:endCxn id="90" idx="4"/>
          </p:cNvCxnSpPr>
          <p:nvPr/>
        </p:nvCxnSpPr>
        <p:spPr>
          <a:xfrm flipH="1">
            <a:off x="8271236" y="3590639"/>
            <a:ext cx="847670" cy="12535"/>
          </a:xfrm>
          <a:prstGeom prst="line">
            <a:avLst/>
          </a:prstGeom>
          <a:ln w="12700">
            <a:solidFill>
              <a:schemeClr val="tx1"/>
            </a:solidFill>
            <a:headEnd type="none"/>
            <a:tailEnd type="triangle"/>
          </a:ln>
        </p:spPr>
        <p:style>
          <a:lnRef idx="1">
            <a:schemeClr val="accent1"/>
          </a:lnRef>
          <a:fillRef idx="0">
            <a:schemeClr val="accent1"/>
          </a:fillRef>
          <a:effectRef idx="0">
            <a:schemeClr val="accent1"/>
          </a:effectRef>
          <a:fontRef idx="minor">
            <a:schemeClr val="tx1"/>
          </a:fontRef>
        </p:style>
      </p:cxnSp>
      <p:sp>
        <p:nvSpPr>
          <p:cNvPr id="113" name="TextBox 112"/>
          <p:cNvSpPr txBox="1"/>
          <p:nvPr/>
        </p:nvSpPr>
        <p:spPr>
          <a:xfrm>
            <a:off x="9086290" y="3758550"/>
            <a:ext cx="1090363" cy="307777"/>
          </a:xfrm>
          <a:prstGeom prst="rect">
            <a:avLst/>
          </a:prstGeom>
          <a:noFill/>
        </p:spPr>
        <p:txBody>
          <a:bodyPr wrap="none" rtlCol="0">
            <a:spAutoFit/>
          </a:bodyPr>
          <a:lstStyle/>
          <a:p>
            <a:r>
              <a:rPr lang="de-AT" sz="1400" dirty="0" smtClean="0"/>
              <a:t>Kanal (</a:t>
            </a:r>
            <a:r>
              <a:rPr lang="de-AT" sz="1400" dirty="0" err="1" smtClean="0"/>
              <a:t>slot</a:t>
            </a:r>
            <a:r>
              <a:rPr lang="de-AT" sz="1400" dirty="0" smtClean="0"/>
              <a:t>)</a:t>
            </a:r>
            <a:endParaRPr lang="de-AT" sz="1400" dirty="0"/>
          </a:p>
        </p:txBody>
      </p:sp>
      <p:cxnSp>
        <p:nvCxnSpPr>
          <p:cNvPr id="114" name="Straight Connector 113"/>
          <p:cNvCxnSpPr>
            <a:stCxn id="113" idx="1"/>
            <a:endCxn id="92" idx="5"/>
          </p:cNvCxnSpPr>
          <p:nvPr/>
        </p:nvCxnSpPr>
        <p:spPr>
          <a:xfrm flipH="1">
            <a:off x="8326499" y="3912439"/>
            <a:ext cx="759791" cy="11529"/>
          </a:xfrm>
          <a:prstGeom prst="line">
            <a:avLst/>
          </a:prstGeom>
          <a:ln w="12700">
            <a:solidFill>
              <a:schemeClr val="tx1"/>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117" name="Straight Connector 116"/>
          <p:cNvCxnSpPr/>
          <p:nvPr/>
        </p:nvCxnSpPr>
        <p:spPr>
          <a:xfrm flipH="1">
            <a:off x="8918880" y="3317960"/>
            <a:ext cx="167410" cy="8263"/>
          </a:xfrm>
          <a:prstGeom prst="line">
            <a:avLst/>
          </a:prstGeom>
          <a:ln w="12700">
            <a:solidFill>
              <a:schemeClr val="tx1"/>
            </a:solidFill>
            <a:headEnd type="none"/>
            <a:tailEnd type="triangle"/>
          </a:ln>
        </p:spPr>
        <p:style>
          <a:lnRef idx="1">
            <a:schemeClr val="accent1"/>
          </a:lnRef>
          <a:fillRef idx="0">
            <a:schemeClr val="accent1"/>
          </a:fillRef>
          <a:effectRef idx="0">
            <a:schemeClr val="accent1"/>
          </a:effectRef>
          <a:fontRef idx="minor">
            <a:schemeClr val="tx1"/>
          </a:fontRef>
        </p:style>
      </p:cxnSp>
      <p:sp>
        <p:nvSpPr>
          <p:cNvPr id="120" name="TextBox 119"/>
          <p:cNvSpPr txBox="1"/>
          <p:nvPr/>
        </p:nvSpPr>
        <p:spPr>
          <a:xfrm>
            <a:off x="9086290" y="3164071"/>
            <a:ext cx="1239442" cy="307777"/>
          </a:xfrm>
          <a:prstGeom prst="rect">
            <a:avLst/>
          </a:prstGeom>
          <a:noFill/>
        </p:spPr>
        <p:txBody>
          <a:bodyPr wrap="none" rtlCol="0">
            <a:spAutoFit/>
          </a:bodyPr>
          <a:lstStyle/>
          <a:p>
            <a:r>
              <a:rPr lang="de-AT" sz="1400" dirty="0" smtClean="0"/>
              <a:t>Ebene (</a:t>
            </a:r>
            <a:r>
              <a:rPr lang="de-AT" sz="1400" dirty="0" err="1" smtClean="0"/>
              <a:t>level</a:t>
            </a:r>
            <a:r>
              <a:rPr lang="de-AT" sz="1400" dirty="0" smtClean="0"/>
              <a:t>)</a:t>
            </a:r>
            <a:endParaRPr lang="de-AT" sz="1400" dirty="0"/>
          </a:p>
        </p:txBody>
      </p:sp>
      <p:cxnSp>
        <p:nvCxnSpPr>
          <p:cNvPr id="140" name="Straight Connector 139"/>
          <p:cNvCxnSpPr/>
          <p:nvPr/>
        </p:nvCxnSpPr>
        <p:spPr>
          <a:xfrm flipV="1">
            <a:off x="6013677" y="3465016"/>
            <a:ext cx="1466850" cy="6832"/>
          </a:xfrm>
          <a:prstGeom prst="line">
            <a:avLst/>
          </a:prstGeom>
          <a:ln w="12700">
            <a:solidFill>
              <a:schemeClr val="tx1"/>
            </a:solidFill>
            <a:headEnd type="none"/>
            <a:tailEnd type="triangle"/>
          </a:ln>
        </p:spPr>
        <p:style>
          <a:lnRef idx="1">
            <a:schemeClr val="accent1"/>
          </a:lnRef>
          <a:fillRef idx="0">
            <a:schemeClr val="accent1"/>
          </a:fillRef>
          <a:effectRef idx="0">
            <a:schemeClr val="accent1"/>
          </a:effectRef>
          <a:fontRef idx="minor">
            <a:schemeClr val="tx1"/>
          </a:fontRef>
        </p:style>
      </p:cxnSp>
      <p:pic>
        <p:nvPicPr>
          <p:cNvPr id="6" name="Picture 5"/>
          <p:cNvPicPr>
            <a:picLocks noChangeAspect="1"/>
          </p:cNvPicPr>
          <p:nvPr/>
        </p:nvPicPr>
        <p:blipFill>
          <a:blip r:embed="rId4"/>
          <a:stretch>
            <a:fillRect/>
          </a:stretch>
        </p:blipFill>
        <p:spPr>
          <a:xfrm>
            <a:off x="1000526" y="2788943"/>
            <a:ext cx="1640435" cy="2452018"/>
          </a:xfrm>
          <a:prstGeom prst="rect">
            <a:avLst/>
          </a:prstGeom>
        </p:spPr>
      </p:pic>
      <p:sp>
        <p:nvSpPr>
          <p:cNvPr id="9" name="Right Arrow 8"/>
          <p:cNvSpPr/>
          <p:nvPr/>
        </p:nvSpPr>
        <p:spPr>
          <a:xfrm>
            <a:off x="3200400" y="4107545"/>
            <a:ext cx="521368" cy="343516"/>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AT"/>
          </a:p>
        </p:txBody>
      </p:sp>
    </p:spTree>
    <p:extLst>
      <p:ext uri="{BB962C8B-B14F-4D97-AF65-F5344CB8AC3E}">
        <p14:creationId xmlns:p14="http://schemas.microsoft.com/office/powerpoint/2010/main" val="27259304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40"/>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02"/>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103"/>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104"/>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117"/>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120"/>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94"/>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92"/>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91"/>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95"/>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96"/>
                                        </p:tgtEl>
                                        <p:attrNameLst>
                                          <p:attrName>style.visibility</p:attrName>
                                        </p:attrNameLst>
                                      </p:cBhvr>
                                      <p:to>
                                        <p:strVal val="visible"/>
                                      </p:to>
                                    </p:set>
                                  </p:childTnLst>
                                </p:cTn>
                              </p:par>
                              <p:par>
                                <p:cTn id="31" presetID="1" presetClass="entr" presetSubtype="0" fill="hold" nodeType="withEffect">
                                  <p:stCondLst>
                                    <p:cond delay="0"/>
                                  </p:stCondLst>
                                  <p:childTnLst>
                                    <p:set>
                                      <p:cBhvr>
                                        <p:cTn id="32" dur="1" fill="hold">
                                          <p:stCondLst>
                                            <p:cond delay="0"/>
                                          </p:stCondLst>
                                        </p:cTn>
                                        <p:tgtEl>
                                          <p:spTgt spid="114"/>
                                        </p:tgtEl>
                                        <p:attrNameLst>
                                          <p:attrName>style.visibility</p:attrName>
                                        </p:attrNameLst>
                                      </p:cBhvr>
                                      <p:to>
                                        <p:strVal val="visible"/>
                                      </p:to>
                                    </p:set>
                                  </p:childTnLst>
                                </p:cTn>
                              </p:par>
                              <p:par>
                                <p:cTn id="33" presetID="1" presetClass="entr" presetSubtype="0" fill="hold" grpId="0" nodeType="withEffect">
                                  <p:stCondLst>
                                    <p:cond delay="0"/>
                                  </p:stCondLst>
                                  <p:childTnLst>
                                    <p:set>
                                      <p:cBhvr>
                                        <p:cTn id="34" dur="1" fill="hold">
                                          <p:stCondLst>
                                            <p:cond delay="0"/>
                                          </p:stCondLst>
                                        </p:cTn>
                                        <p:tgtEl>
                                          <p:spTgt spid="113"/>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106"/>
                                        </p:tgtEl>
                                        <p:attrNameLst>
                                          <p:attrName>style.visibility</p:attrName>
                                        </p:attrNameLst>
                                      </p:cBhvr>
                                      <p:to>
                                        <p:strVal val="visible"/>
                                      </p:to>
                                    </p:set>
                                  </p:childTnLst>
                                </p:cTn>
                              </p:par>
                              <p:par>
                                <p:cTn id="39" presetID="1" presetClass="entr" presetSubtype="0" fill="hold" grpId="0" nodeType="withEffect">
                                  <p:stCondLst>
                                    <p:cond delay="0"/>
                                  </p:stCondLst>
                                  <p:childTnLst>
                                    <p:set>
                                      <p:cBhvr>
                                        <p:cTn id="40" dur="1" fill="hold">
                                          <p:stCondLst>
                                            <p:cond delay="0"/>
                                          </p:stCondLst>
                                        </p:cTn>
                                        <p:tgtEl>
                                          <p:spTgt spid="87"/>
                                        </p:tgtEl>
                                        <p:attrNameLst>
                                          <p:attrName>style.visibility</p:attrName>
                                        </p:attrNameLst>
                                      </p:cBhvr>
                                      <p:to>
                                        <p:strVal val="visible"/>
                                      </p:to>
                                    </p:set>
                                  </p:childTnLst>
                                </p:cTn>
                              </p:par>
                              <p:par>
                                <p:cTn id="41" presetID="1" presetClass="entr" presetSubtype="0" fill="hold" grpId="0" nodeType="withEffect">
                                  <p:stCondLst>
                                    <p:cond delay="0"/>
                                  </p:stCondLst>
                                  <p:childTnLst>
                                    <p:set>
                                      <p:cBhvr>
                                        <p:cTn id="42" dur="1" fill="hold">
                                          <p:stCondLst>
                                            <p:cond delay="0"/>
                                          </p:stCondLst>
                                        </p:cTn>
                                        <p:tgtEl>
                                          <p:spTgt spid="107"/>
                                        </p:tgtEl>
                                        <p:attrNameLst>
                                          <p:attrName>style.visibility</p:attrName>
                                        </p:attrNameLst>
                                      </p:cBhvr>
                                      <p:to>
                                        <p:strVal val="visible"/>
                                      </p:to>
                                    </p:set>
                                  </p:childTnLst>
                                </p:cTn>
                              </p:par>
                              <p:par>
                                <p:cTn id="43" presetID="1" presetClass="entr" presetSubtype="0" fill="hold" grpId="0" nodeType="withEffect">
                                  <p:stCondLst>
                                    <p:cond delay="0"/>
                                  </p:stCondLst>
                                  <p:childTnLst>
                                    <p:set>
                                      <p:cBhvr>
                                        <p:cTn id="44" dur="1" fill="hold">
                                          <p:stCondLst>
                                            <p:cond delay="0"/>
                                          </p:stCondLst>
                                        </p:cTn>
                                        <p:tgtEl>
                                          <p:spTgt spid="89"/>
                                        </p:tgtEl>
                                        <p:attrNameLst>
                                          <p:attrName>style.visibility</p:attrName>
                                        </p:attrNameLst>
                                      </p:cBhvr>
                                      <p:to>
                                        <p:strVal val="visible"/>
                                      </p:to>
                                    </p:set>
                                  </p:childTnLst>
                                </p:cTn>
                              </p:par>
                              <p:par>
                                <p:cTn id="45" presetID="1" presetClass="entr" presetSubtype="0" fill="hold" grpId="0" nodeType="withEffect">
                                  <p:stCondLst>
                                    <p:cond delay="0"/>
                                  </p:stCondLst>
                                  <p:childTnLst>
                                    <p:set>
                                      <p:cBhvr>
                                        <p:cTn id="46" dur="1" fill="hold">
                                          <p:stCondLst>
                                            <p:cond delay="0"/>
                                          </p:stCondLst>
                                        </p:cTn>
                                        <p:tgtEl>
                                          <p:spTgt spid="90"/>
                                        </p:tgtEl>
                                        <p:attrNameLst>
                                          <p:attrName>style.visibility</p:attrName>
                                        </p:attrNameLst>
                                      </p:cBhvr>
                                      <p:to>
                                        <p:strVal val="visible"/>
                                      </p:to>
                                    </p:set>
                                  </p:childTnLst>
                                </p:cTn>
                              </p:par>
                              <p:par>
                                <p:cTn id="47" presetID="1" presetClass="entr" presetSubtype="0" fill="hold" grpId="0" nodeType="withEffect">
                                  <p:stCondLst>
                                    <p:cond delay="0"/>
                                  </p:stCondLst>
                                  <p:childTnLst>
                                    <p:set>
                                      <p:cBhvr>
                                        <p:cTn id="48" dur="1" fill="hold">
                                          <p:stCondLst>
                                            <p:cond delay="0"/>
                                          </p:stCondLst>
                                        </p:cTn>
                                        <p:tgtEl>
                                          <p:spTgt spid="108"/>
                                        </p:tgtEl>
                                        <p:attrNameLst>
                                          <p:attrName>style.visibility</p:attrName>
                                        </p:attrNameLst>
                                      </p:cBhvr>
                                      <p:to>
                                        <p:strVal val="visible"/>
                                      </p:to>
                                    </p:set>
                                  </p:childTnLst>
                                </p:cTn>
                              </p:par>
                              <p:par>
                                <p:cTn id="49" presetID="1" presetClass="entr" presetSubtype="0" fill="hold" nodeType="withEffect">
                                  <p:stCondLst>
                                    <p:cond delay="0"/>
                                  </p:stCondLst>
                                  <p:childTnLst>
                                    <p:set>
                                      <p:cBhvr>
                                        <p:cTn id="50" dur="1" fill="hold">
                                          <p:stCondLst>
                                            <p:cond delay="0"/>
                                          </p:stCondLst>
                                        </p:cTn>
                                        <p:tgtEl>
                                          <p:spTgt spid="110"/>
                                        </p:tgtEl>
                                        <p:attrNameLst>
                                          <p:attrName>style.visibility</p:attrName>
                                        </p:attrNameLst>
                                      </p:cBhvr>
                                      <p:to>
                                        <p:strVal val="visible"/>
                                      </p:to>
                                    </p:set>
                                  </p:childTnLst>
                                </p:cTn>
                              </p:par>
                              <p:par>
                                <p:cTn id="51" presetID="1" presetClass="entr" presetSubtype="0" fill="hold" grpId="0" nodeType="withEffect">
                                  <p:stCondLst>
                                    <p:cond delay="0"/>
                                  </p:stCondLst>
                                  <p:childTnLst>
                                    <p:set>
                                      <p:cBhvr>
                                        <p:cTn id="52" dur="1" fill="hold">
                                          <p:stCondLst>
                                            <p:cond delay="0"/>
                                          </p:stCondLst>
                                        </p:cTn>
                                        <p:tgtEl>
                                          <p:spTgt spid="10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2" grpId="0" animBg="1"/>
      <p:bldP spid="103" grpId="0" animBg="1"/>
      <p:bldP spid="104" grpId="0" animBg="1"/>
      <p:bldP spid="94" grpId="0" animBg="1"/>
      <p:bldP spid="95" grpId="0" animBg="1"/>
      <p:bldP spid="96" grpId="0" animBg="1"/>
      <p:bldP spid="92" grpId="0" animBg="1"/>
      <p:bldP spid="91" grpId="0" animBg="1"/>
      <p:bldP spid="87" grpId="0" animBg="1"/>
      <p:bldP spid="89" grpId="0" animBg="1"/>
      <p:bldP spid="90" grpId="0" animBg="1"/>
      <p:bldP spid="105" grpId="0"/>
      <p:bldP spid="106" grpId="0"/>
      <p:bldP spid="107" grpId="0"/>
      <p:bldP spid="108" grpId="0"/>
      <p:bldP spid="113" grpId="0"/>
      <p:bldP spid="120"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AT" dirty="0" smtClean="0"/>
              <a:t>Abhängigkeiten</a:t>
            </a:r>
            <a:endParaRPr lang="de-AT" dirty="0"/>
          </a:p>
        </p:txBody>
      </p:sp>
      <p:sp>
        <p:nvSpPr>
          <p:cNvPr id="3" name="Footer Placeholder 2"/>
          <p:cNvSpPr>
            <a:spLocks noGrp="1"/>
          </p:cNvSpPr>
          <p:nvPr>
            <p:ph type="ftr" sz="quarter" idx="16"/>
          </p:nvPr>
        </p:nvSpPr>
        <p:spPr/>
        <p:txBody>
          <a:bodyPr/>
          <a:lstStyle/>
          <a:p>
            <a:r>
              <a:rPr lang="en-US" dirty="0"/>
              <a:t>Draft| 13.04.2022</a:t>
            </a:r>
            <a:endParaRPr lang="de-AT" dirty="0"/>
          </a:p>
        </p:txBody>
      </p:sp>
      <p:sp>
        <p:nvSpPr>
          <p:cNvPr id="4" name="Slide Number Placeholder 3"/>
          <p:cNvSpPr>
            <a:spLocks noGrp="1"/>
          </p:cNvSpPr>
          <p:nvPr>
            <p:ph type="sldNum" sz="quarter" idx="17"/>
          </p:nvPr>
        </p:nvSpPr>
        <p:spPr/>
        <p:txBody>
          <a:bodyPr/>
          <a:lstStyle/>
          <a:p>
            <a:fld id="{FDD888EF-0BF5-4E37-B0E1-6AF0153DF39B}" type="slidenum">
              <a:rPr lang="de-AT" smtClean="0"/>
              <a:pPr/>
              <a:t>6</a:t>
            </a:fld>
            <a:endParaRPr lang="de-AT" dirty="0"/>
          </a:p>
        </p:txBody>
      </p:sp>
      <p:sp>
        <p:nvSpPr>
          <p:cNvPr id="5" name="Text Placeholder 4"/>
          <p:cNvSpPr>
            <a:spLocks noGrp="1"/>
          </p:cNvSpPr>
          <p:nvPr>
            <p:ph type="body" sz="quarter" idx="19"/>
          </p:nvPr>
        </p:nvSpPr>
        <p:spPr/>
        <p:txBody>
          <a:bodyPr/>
          <a:lstStyle/>
          <a:p>
            <a:r>
              <a:rPr lang="de-AT" dirty="0" smtClean="0"/>
              <a:t>Modellierung</a:t>
            </a:r>
            <a:endParaRPr lang="de-AT" dirty="0"/>
          </a:p>
        </p:txBody>
      </p:sp>
      <p:sp>
        <p:nvSpPr>
          <p:cNvPr id="121" name="Rectangle 120"/>
          <p:cNvSpPr/>
          <p:nvPr/>
        </p:nvSpPr>
        <p:spPr>
          <a:xfrm>
            <a:off x="4396592" y="842688"/>
            <a:ext cx="6465859" cy="2886391"/>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AT"/>
          </a:p>
        </p:txBody>
      </p:sp>
      <p:sp>
        <p:nvSpPr>
          <p:cNvPr id="122" name="TextBox 121"/>
          <p:cNvSpPr txBox="1"/>
          <p:nvPr/>
        </p:nvSpPr>
        <p:spPr>
          <a:xfrm>
            <a:off x="4348476" y="817532"/>
            <a:ext cx="1576072" cy="307777"/>
          </a:xfrm>
          <a:prstGeom prst="rect">
            <a:avLst/>
          </a:prstGeom>
          <a:noFill/>
        </p:spPr>
        <p:txBody>
          <a:bodyPr wrap="none" rtlCol="0">
            <a:spAutoFit/>
          </a:bodyPr>
          <a:lstStyle/>
          <a:p>
            <a:r>
              <a:rPr lang="de-AT" sz="1400" dirty="0" smtClean="0"/>
              <a:t>Lager - </a:t>
            </a:r>
            <a:r>
              <a:rPr lang="de-AT" sz="1400" dirty="0" err="1" smtClean="0"/>
              <a:t>warhouse</a:t>
            </a:r>
            <a:endParaRPr lang="de-AT" sz="1050" dirty="0"/>
          </a:p>
        </p:txBody>
      </p:sp>
      <p:sp>
        <p:nvSpPr>
          <p:cNvPr id="123" name="Rectangle 122"/>
          <p:cNvSpPr/>
          <p:nvPr/>
        </p:nvSpPr>
        <p:spPr>
          <a:xfrm>
            <a:off x="4595710" y="1125309"/>
            <a:ext cx="5568568" cy="2407164"/>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AT"/>
          </a:p>
        </p:txBody>
      </p:sp>
      <p:sp>
        <p:nvSpPr>
          <p:cNvPr id="124" name="TextBox 123"/>
          <p:cNvSpPr txBox="1"/>
          <p:nvPr/>
        </p:nvSpPr>
        <p:spPr>
          <a:xfrm>
            <a:off x="4556843" y="1084057"/>
            <a:ext cx="1239442" cy="307777"/>
          </a:xfrm>
          <a:prstGeom prst="rect">
            <a:avLst/>
          </a:prstGeom>
          <a:noFill/>
        </p:spPr>
        <p:txBody>
          <a:bodyPr wrap="none" rtlCol="0">
            <a:spAutoFit/>
          </a:bodyPr>
          <a:lstStyle/>
          <a:p>
            <a:r>
              <a:rPr lang="de-AT" sz="1400" dirty="0" smtClean="0"/>
              <a:t>Gang – </a:t>
            </a:r>
            <a:r>
              <a:rPr lang="de-AT" sz="1400" dirty="0" err="1" smtClean="0"/>
              <a:t>aisle</a:t>
            </a:r>
            <a:r>
              <a:rPr lang="de-AT" sz="1400" dirty="0" smtClean="0"/>
              <a:t> </a:t>
            </a:r>
            <a:endParaRPr lang="de-AT" sz="1050" dirty="0"/>
          </a:p>
        </p:txBody>
      </p:sp>
      <p:sp>
        <p:nvSpPr>
          <p:cNvPr id="125" name="Rectangle 124"/>
          <p:cNvSpPr/>
          <p:nvPr/>
        </p:nvSpPr>
        <p:spPr>
          <a:xfrm>
            <a:off x="4752268" y="1366678"/>
            <a:ext cx="4699739" cy="200216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AT"/>
          </a:p>
        </p:txBody>
      </p:sp>
      <p:sp>
        <p:nvSpPr>
          <p:cNvPr id="126" name="TextBox 125"/>
          <p:cNvSpPr txBox="1"/>
          <p:nvPr/>
        </p:nvSpPr>
        <p:spPr>
          <a:xfrm>
            <a:off x="4723495" y="1370575"/>
            <a:ext cx="1239442" cy="307777"/>
          </a:xfrm>
          <a:prstGeom prst="rect">
            <a:avLst/>
          </a:prstGeom>
          <a:noFill/>
        </p:spPr>
        <p:txBody>
          <a:bodyPr wrap="none" rtlCol="0">
            <a:spAutoFit/>
          </a:bodyPr>
          <a:lstStyle/>
          <a:p>
            <a:r>
              <a:rPr lang="de-AT" sz="1400" dirty="0" smtClean="0"/>
              <a:t>Regal – </a:t>
            </a:r>
            <a:r>
              <a:rPr lang="de-AT" sz="1400" dirty="0" err="1" smtClean="0"/>
              <a:t>rack</a:t>
            </a:r>
            <a:r>
              <a:rPr lang="de-AT" sz="1400" dirty="0" smtClean="0"/>
              <a:t> </a:t>
            </a:r>
            <a:endParaRPr lang="de-AT" sz="1050" dirty="0"/>
          </a:p>
        </p:txBody>
      </p:sp>
      <p:sp>
        <p:nvSpPr>
          <p:cNvPr id="127" name="TextBox 126"/>
          <p:cNvSpPr txBox="1"/>
          <p:nvPr/>
        </p:nvSpPr>
        <p:spPr>
          <a:xfrm>
            <a:off x="9549747" y="2201933"/>
            <a:ext cx="356188" cy="253916"/>
          </a:xfrm>
          <a:prstGeom prst="rect">
            <a:avLst/>
          </a:prstGeom>
          <a:noFill/>
        </p:spPr>
        <p:txBody>
          <a:bodyPr wrap="none" rtlCol="0">
            <a:spAutoFit/>
          </a:bodyPr>
          <a:lstStyle/>
          <a:p>
            <a:r>
              <a:rPr lang="de-AT" sz="1050" dirty="0" smtClean="0"/>
              <a:t>….</a:t>
            </a:r>
            <a:endParaRPr lang="de-AT" sz="1050" dirty="0"/>
          </a:p>
        </p:txBody>
      </p:sp>
      <p:sp>
        <p:nvSpPr>
          <p:cNvPr id="128" name="Rectangle 127"/>
          <p:cNvSpPr/>
          <p:nvPr/>
        </p:nvSpPr>
        <p:spPr>
          <a:xfrm>
            <a:off x="4879390" y="1718886"/>
            <a:ext cx="3992658" cy="1544080"/>
          </a:xfrm>
          <a:prstGeom prst="rect">
            <a:avLst/>
          </a:prstGeom>
          <a:solidFill>
            <a:schemeClr val="accent2">
              <a:lumMod val="60000"/>
              <a:lumOff val="40000"/>
            </a:schemeClr>
          </a:solidFill>
          <a:ln>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AT"/>
          </a:p>
        </p:txBody>
      </p:sp>
      <p:sp>
        <p:nvSpPr>
          <p:cNvPr id="129" name="TextBox 128"/>
          <p:cNvSpPr txBox="1"/>
          <p:nvPr/>
        </p:nvSpPr>
        <p:spPr>
          <a:xfrm>
            <a:off x="10257080" y="2150660"/>
            <a:ext cx="356188" cy="253916"/>
          </a:xfrm>
          <a:prstGeom prst="rect">
            <a:avLst/>
          </a:prstGeom>
          <a:noFill/>
        </p:spPr>
        <p:txBody>
          <a:bodyPr wrap="none" rtlCol="0">
            <a:spAutoFit/>
          </a:bodyPr>
          <a:lstStyle/>
          <a:p>
            <a:r>
              <a:rPr lang="de-AT" sz="1050" dirty="0" smtClean="0"/>
              <a:t>….</a:t>
            </a:r>
            <a:endParaRPr lang="de-AT" sz="1050" dirty="0"/>
          </a:p>
        </p:txBody>
      </p:sp>
      <p:sp>
        <p:nvSpPr>
          <p:cNvPr id="130" name="TextBox 129"/>
          <p:cNvSpPr txBox="1"/>
          <p:nvPr/>
        </p:nvSpPr>
        <p:spPr>
          <a:xfrm>
            <a:off x="4856581" y="1693730"/>
            <a:ext cx="1667444" cy="307777"/>
          </a:xfrm>
          <a:prstGeom prst="rect">
            <a:avLst/>
          </a:prstGeom>
          <a:noFill/>
        </p:spPr>
        <p:txBody>
          <a:bodyPr wrap="none" rtlCol="0">
            <a:spAutoFit/>
          </a:bodyPr>
          <a:lstStyle/>
          <a:p>
            <a:r>
              <a:rPr lang="de-AT" sz="1400" dirty="0" smtClean="0"/>
              <a:t>Ebene – </a:t>
            </a:r>
            <a:r>
              <a:rPr lang="de-AT" sz="1400" dirty="0" err="1" smtClean="0"/>
              <a:t>level</a:t>
            </a:r>
            <a:r>
              <a:rPr lang="de-AT" sz="1400" dirty="0" smtClean="0"/>
              <a:t>/</a:t>
            </a:r>
            <a:r>
              <a:rPr lang="de-AT" sz="1400" dirty="0" err="1" smtClean="0"/>
              <a:t>floor</a:t>
            </a:r>
            <a:endParaRPr lang="de-AT" sz="1050" dirty="0"/>
          </a:p>
        </p:txBody>
      </p:sp>
      <p:sp>
        <p:nvSpPr>
          <p:cNvPr id="131" name="Rectangle 130"/>
          <p:cNvSpPr/>
          <p:nvPr/>
        </p:nvSpPr>
        <p:spPr>
          <a:xfrm>
            <a:off x="5002561" y="2011248"/>
            <a:ext cx="2773558" cy="1136215"/>
          </a:xfrm>
          <a:prstGeom prst="rect">
            <a:avLst/>
          </a:prstGeom>
          <a:solidFill>
            <a:schemeClr val="accent5">
              <a:lumMod val="60000"/>
              <a:lumOff val="4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AT"/>
          </a:p>
        </p:txBody>
      </p:sp>
      <p:sp>
        <p:nvSpPr>
          <p:cNvPr id="132" name="TextBox 131"/>
          <p:cNvSpPr txBox="1"/>
          <p:nvPr/>
        </p:nvSpPr>
        <p:spPr>
          <a:xfrm>
            <a:off x="8932755" y="2304549"/>
            <a:ext cx="356188" cy="253916"/>
          </a:xfrm>
          <a:prstGeom prst="rect">
            <a:avLst/>
          </a:prstGeom>
          <a:noFill/>
        </p:spPr>
        <p:txBody>
          <a:bodyPr wrap="none" rtlCol="0">
            <a:spAutoFit/>
          </a:bodyPr>
          <a:lstStyle/>
          <a:p>
            <a:r>
              <a:rPr lang="de-AT" sz="1050" dirty="0" smtClean="0"/>
              <a:t>….</a:t>
            </a:r>
            <a:endParaRPr lang="de-AT" sz="1050" dirty="0"/>
          </a:p>
        </p:txBody>
      </p:sp>
      <p:sp>
        <p:nvSpPr>
          <p:cNvPr id="133" name="TextBox 132"/>
          <p:cNvSpPr txBox="1"/>
          <p:nvPr/>
        </p:nvSpPr>
        <p:spPr>
          <a:xfrm>
            <a:off x="7910793" y="2419442"/>
            <a:ext cx="356188" cy="253916"/>
          </a:xfrm>
          <a:prstGeom prst="rect">
            <a:avLst/>
          </a:prstGeom>
          <a:noFill/>
        </p:spPr>
        <p:txBody>
          <a:bodyPr wrap="square" rtlCol="0">
            <a:spAutoFit/>
          </a:bodyPr>
          <a:lstStyle/>
          <a:p>
            <a:r>
              <a:rPr lang="de-AT" sz="1050" dirty="0" smtClean="0"/>
              <a:t>….</a:t>
            </a:r>
            <a:endParaRPr lang="de-AT" sz="1050" dirty="0"/>
          </a:p>
        </p:txBody>
      </p:sp>
      <p:sp>
        <p:nvSpPr>
          <p:cNvPr id="134" name="TextBox 133"/>
          <p:cNvSpPr txBox="1"/>
          <p:nvPr/>
        </p:nvSpPr>
        <p:spPr>
          <a:xfrm>
            <a:off x="4977130" y="1968365"/>
            <a:ext cx="1170513" cy="307777"/>
          </a:xfrm>
          <a:prstGeom prst="rect">
            <a:avLst/>
          </a:prstGeom>
          <a:noFill/>
        </p:spPr>
        <p:txBody>
          <a:bodyPr wrap="none" rtlCol="0">
            <a:spAutoFit/>
          </a:bodyPr>
          <a:lstStyle/>
          <a:p>
            <a:r>
              <a:rPr lang="de-AT" sz="1400" dirty="0" smtClean="0"/>
              <a:t>Kanal – </a:t>
            </a:r>
            <a:r>
              <a:rPr lang="de-AT" sz="1400" dirty="0" err="1" smtClean="0"/>
              <a:t>slot</a:t>
            </a:r>
            <a:r>
              <a:rPr lang="de-AT" sz="1400" dirty="0" smtClean="0"/>
              <a:t> </a:t>
            </a:r>
            <a:endParaRPr lang="de-AT" sz="1050" dirty="0"/>
          </a:p>
        </p:txBody>
      </p:sp>
      <p:sp>
        <p:nvSpPr>
          <p:cNvPr id="135" name="Rectangle 134"/>
          <p:cNvSpPr/>
          <p:nvPr/>
        </p:nvSpPr>
        <p:spPr>
          <a:xfrm>
            <a:off x="5115795" y="2285883"/>
            <a:ext cx="1175576" cy="774951"/>
          </a:xfrm>
          <a:prstGeom prst="rect">
            <a:avLst/>
          </a:prstGeom>
          <a:solidFill>
            <a:schemeClr val="accent3">
              <a:lumMod val="75000"/>
            </a:schemeClr>
          </a:solidFill>
          <a:ln>
            <a:solidFill>
              <a:schemeClr val="accent3">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AT"/>
          </a:p>
        </p:txBody>
      </p:sp>
      <p:sp>
        <p:nvSpPr>
          <p:cNvPr id="136" name="TextBox 135"/>
          <p:cNvSpPr txBox="1"/>
          <p:nvPr/>
        </p:nvSpPr>
        <p:spPr>
          <a:xfrm>
            <a:off x="6383248" y="2498085"/>
            <a:ext cx="356188" cy="253916"/>
          </a:xfrm>
          <a:prstGeom prst="rect">
            <a:avLst/>
          </a:prstGeom>
          <a:noFill/>
        </p:spPr>
        <p:txBody>
          <a:bodyPr wrap="none" rtlCol="0">
            <a:spAutoFit/>
          </a:bodyPr>
          <a:lstStyle/>
          <a:p>
            <a:r>
              <a:rPr lang="de-AT" sz="1050" dirty="0" smtClean="0"/>
              <a:t>….</a:t>
            </a:r>
            <a:endParaRPr lang="de-AT" sz="1050" dirty="0"/>
          </a:p>
        </p:txBody>
      </p:sp>
      <p:sp>
        <p:nvSpPr>
          <p:cNvPr id="137" name="TextBox 136"/>
          <p:cNvSpPr txBox="1"/>
          <p:nvPr/>
        </p:nvSpPr>
        <p:spPr>
          <a:xfrm>
            <a:off x="5085081" y="2250688"/>
            <a:ext cx="1359668" cy="307777"/>
          </a:xfrm>
          <a:prstGeom prst="rect">
            <a:avLst/>
          </a:prstGeom>
          <a:noFill/>
        </p:spPr>
        <p:txBody>
          <a:bodyPr wrap="none" rtlCol="0">
            <a:spAutoFit/>
          </a:bodyPr>
          <a:lstStyle/>
          <a:p>
            <a:r>
              <a:rPr lang="de-AT" sz="1400" dirty="0" err="1" smtClean="0"/>
              <a:t>Stpl</a:t>
            </a:r>
            <a:r>
              <a:rPr lang="de-AT" sz="1400" dirty="0" smtClean="0"/>
              <a:t> – </a:t>
            </a:r>
            <a:r>
              <a:rPr lang="de-AT" sz="1400" dirty="0" err="1" smtClean="0"/>
              <a:t>location</a:t>
            </a:r>
            <a:r>
              <a:rPr lang="de-AT" sz="1400" dirty="0" smtClean="0"/>
              <a:t> </a:t>
            </a:r>
            <a:endParaRPr lang="de-AT" sz="1000" dirty="0"/>
          </a:p>
        </p:txBody>
      </p:sp>
      <p:sp>
        <p:nvSpPr>
          <p:cNvPr id="76" name="Rectangle 75"/>
          <p:cNvSpPr/>
          <p:nvPr/>
        </p:nvSpPr>
        <p:spPr>
          <a:xfrm>
            <a:off x="3721768" y="3760532"/>
            <a:ext cx="8396438" cy="2308324"/>
          </a:xfrm>
          <a:prstGeom prst="rect">
            <a:avLst/>
          </a:prstGeom>
        </p:spPr>
        <p:txBody>
          <a:bodyPr wrap="square" lIns="91440" tIns="45720" rIns="91440" bIns="45720" anchor="t">
            <a:spAutoFit/>
          </a:bodyPr>
          <a:lstStyle/>
          <a:p>
            <a:pPr marL="514350" indent="-514350" algn="just">
              <a:lnSpc>
                <a:spcPct val="150000"/>
              </a:lnSpc>
              <a:buClr>
                <a:srgbClr val="C00000"/>
              </a:buClr>
              <a:buFont typeface="Arial" panose="020B0604020202020204" pitchFamily="34" charset="0"/>
              <a:buChar char="•"/>
            </a:pPr>
            <a:r>
              <a:rPr lang="de-DE" sz="3200" i="1" dirty="0" smtClean="0">
                <a:solidFill>
                  <a:srgbClr val="222222"/>
                </a:solidFill>
                <a:latin typeface="Arial" panose="020B0604020202020204" pitchFamily="34" charset="0"/>
              </a:rPr>
              <a:t>Sachverhalt visualisieren</a:t>
            </a:r>
          </a:p>
          <a:p>
            <a:pPr marL="514350" indent="-514350" algn="just">
              <a:lnSpc>
                <a:spcPct val="150000"/>
              </a:lnSpc>
              <a:buClr>
                <a:srgbClr val="C00000"/>
              </a:buClr>
              <a:buFont typeface="Arial" panose="020B0604020202020204" pitchFamily="34" charset="0"/>
              <a:buChar char="•"/>
            </a:pPr>
            <a:r>
              <a:rPr lang="de-DE" sz="3200" i="1" dirty="0" smtClean="0">
                <a:solidFill>
                  <a:srgbClr val="222222"/>
                </a:solidFill>
                <a:latin typeface="Arial" panose="020B0604020202020204" pitchFamily="34" charset="0"/>
              </a:rPr>
              <a:t>„Egal wie“ (viele Perspektiven betrachten)</a:t>
            </a:r>
          </a:p>
          <a:p>
            <a:pPr marL="514350" indent="-514350" algn="just">
              <a:lnSpc>
                <a:spcPct val="150000"/>
              </a:lnSpc>
              <a:buClr>
                <a:srgbClr val="C00000"/>
              </a:buClr>
              <a:buFont typeface="Arial" panose="020B0604020202020204" pitchFamily="34" charset="0"/>
              <a:buChar char="•"/>
            </a:pPr>
            <a:r>
              <a:rPr lang="de-DE" sz="3200" i="1" dirty="0" smtClean="0">
                <a:solidFill>
                  <a:srgbClr val="222222"/>
                </a:solidFill>
                <a:latin typeface="Arial" panose="020B0604020202020204" pitchFamily="34" charset="0"/>
              </a:rPr>
              <a:t>Als Team darüber sprechen</a:t>
            </a:r>
          </a:p>
        </p:txBody>
      </p:sp>
      <p:pic>
        <p:nvPicPr>
          <p:cNvPr id="25" name="Bild 27" descr="Icon-2.png">
            <a:extLst>
              <a:ext uri="{FF2B5EF4-FFF2-40B4-BE49-F238E27FC236}">
                <a16:creationId xmlns:a16="http://schemas.microsoft.com/office/drawing/2014/main" id="{6B4CCD28-3A9F-4460-BFD9-084B95C5C80C}"/>
              </a:ext>
            </a:extLst>
          </p:cNvPr>
          <p:cNvPicPr>
            <a:picLocks noChangeAspect="1"/>
          </p:cNvPicPr>
          <p:nvPr/>
        </p:nvPicPr>
        <p:blipFill>
          <a:blip r:embed="rId3" cstate="hqprint">
            <a:extLst>
              <a:ext uri="{28A0092B-C50C-407E-A947-70E740481C1C}">
                <a14:useLocalDpi xmlns:a14="http://schemas.microsoft.com/office/drawing/2010/main" val="0"/>
              </a:ext>
            </a:extLst>
          </a:blip>
          <a:stretch>
            <a:fillRect/>
          </a:stretch>
        </p:blipFill>
        <p:spPr>
          <a:xfrm>
            <a:off x="11019734" y="520876"/>
            <a:ext cx="582025" cy="582025"/>
          </a:xfrm>
          <a:prstGeom prst="rect">
            <a:avLst/>
          </a:prstGeom>
        </p:spPr>
      </p:pic>
    </p:spTree>
    <p:extLst>
      <p:ext uri="{BB962C8B-B14F-4D97-AF65-F5344CB8AC3E}">
        <p14:creationId xmlns:p14="http://schemas.microsoft.com/office/powerpoint/2010/main" val="252757001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76">
                                            <p:txEl>
                                              <p:pRg st="0" end="0"/>
                                            </p:txEl>
                                          </p:spTgt>
                                        </p:tgtEl>
                                        <p:attrNameLst>
                                          <p:attrName>style.visibility</p:attrName>
                                        </p:attrNameLst>
                                      </p:cBhvr>
                                      <p:to>
                                        <p:strVal val="visible"/>
                                      </p:to>
                                    </p:set>
                                    <p:anim calcmode="lin" valueType="num">
                                      <p:cBhvr additive="base">
                                        <p:cTn id="7" dur="500" fill="hold"/>
                                        <p:tgtEl>
                                          <p:spTgt spid="76">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76">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76">
                                            <p:txEl>
                                              <p:pRg st="1" end="1"/>
                                            </p:txEl>
                                          </p:spTgt>
                                        </p:tgtEl>
                                        <p:attrNameLst>
                                          <p:attrName>style.visibility</p:attrName>
                                        </p:attrNameLst>
                                      </p:cBhvr>
                                      <p:to>
                                        <p:strVal val="visible"/>
                                      </p:to>
                                    </p:set>
                                    <p:anim calcmode="lin" valueType="num">
                                      <p:cBhvr additive="base">
                                        <p:cTn id="13" dur="500" fill="hold"/>
                                        <p:tgtEl>
                                          <p:spTgt spid="76">
                                            <p:txEl>
                                              <p:pRg st="1" end="1"/>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76">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76">
                                            <p:txEl>
                                              <p:pRg st="2" end="2"/>
                                            </p:txEl>
                                          </p:spTgt>
                                        </p:tgtEl>
                                        <p:attrNameLst>
                                          <p:attrName>style.visibility</p:attrName>
                                        </p:attrNameLst>
                                      </p:cBhvr>
                                      <p:to>
                                        <p:strVal val="visible"/>
                                      </p:to>
                                    </p:set>
                                    <p:anim calcmode="lin" valueType="num">
                                      <p:cBhvr additive="base">
                                        <p:cTn id="19" dur="500" fill="hold"/>
                                        <p:tgtEl>
                                          <p:spTgt spid="76">
                                            <p:txEl>
                                              <p:pRg st="2" end="2"/>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76">
                                            <p:txEl>
                                              <p:pRg st="2" end="2"/>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AT" dirty="0" smtClean="0"/>
              <a:t>Abhängigkeiten</a:t>
            </a:r>
            <a:endParaRPr lang="de-AT" dirty="0"/>
          </a:p>
        </p:txBody>
      </p:sp>
      <p:sp>
        <p:nvSpPr>
          <p:cNvPr id="3" name="Footer Placeholder 2"/>
          <p:cNvSpPr>
            <a:spLocks noGrp="1"/>
          </p:cNvSpPr>
          <p:nvPr>
            <p:ph type="ftr" sz="quarter" idx="16"/>
          </p:nvPr>
        </p:nvSpPr>
        <p:spPr/>
        <p:txBody>
          <a:bodyPr/>
          <a:lstStyle/>
          <a:p>
            <a:r>
              <a:rPr lang="en-US" dirty="0"/>
              <a:t>Draft| 13.04.2022</a:t>
            </a:r>
            <a:endParaRPr lang="de-AT" dirty="0"/>
          </a:p>
        </p:txBody>
      </p:sp>
      <p:sp>
        <p:nvSpPr>
          <p:cNvPr id="4" name="Slide Number Placeholder 3"/>
          <p:cNvSpPr>
            <a:spLocks noGrp="1"/>
          </p:cNvSpPr>
          <p:nvPr>
            <p:ph type="sldNum" sz="quarter" idx="17"/>
          </p:nvPr>
        </p:nvSpPr>
        <p:spPr/>
        <p:txBody>
          <a:bodyPr/>
          <a:lstStyle/>
          <a:p>
            <a:fld id="{FDD888EF-0BF5-4E37-B0E1-6AF0153DF39B}" type="slidenum">
              <a:rPr lang="de-AT" smtClean="0"/>
              <a:pPr/>
              <a:t>7</a:t>
            </a:fld>
            <a:endParaRPr lang="de-AT" dirty="0"/>
          </a:p>
        </p:txBody>
      </p:sp>
      <p:sp>
        <p:nvSpPr>
          <p:cNvPr id="5" name="Text Placeholder 4"/>
          <p:cNvSpPr>
            <a:spLocks noGrp="1"/>
          </p:cNvSpPr>
          <p:nvPr>
            <p:ph type="body" sz="quarter" idx="19"/>
          </p:nvPr>
        </p:nvSpPr>
        <p:spPr/>
        <p:txBody>
          <a:bodyPr/>
          <a:lstStyle/>
          <a:p>
            <a:r>
              <a:rPr lang="de-AT" dirty="0" smtClean="0"/>
              <a:t>Modellierung</a:t>
            </a:r>
            <a:endParaRPr lang="de-AT" dirty="0"/>
          </a:p>
        </p:txBody>
      </p:sp>
      <p:sp>
        <p:nvSpPr>
          <p:cNvPr id="76" name="Rectangle 75"/>
          <p:cNvSpPr/>
          <p:nvPr/>
        </p:nvSpPr>
        <p:spPr>
          <a:xfrm>
            <a:off x="853106" y="3641063"/>
            <a:ext cx="8091860" cy="1478418"/>
          </a:xfrm>
          <a:prstGeom prst="rect">
            <a:avLst/>
          </a:prstGeom>
        </p:spPr>
        <p:txBody>
          <a:bodyPr wrap="square" lIns="91440" tIns="45720" rIns="91440" bIns="45720" anchor="t">
            <a:spAutoFit/>
          </a:bodyPr>
          <a:lstStyle/>
          <a:p>
            <a:pPr marL="514350" indent="-514350" algn="just">
              <a:lnSpc>
                <a:spcPct val="150000"/>
              </a:lnSpc>
              <a:buClr>
                <a:srgbClr val="C00000"/>
              </a:buClr>
              <a:buFont typeface="Arial" panose="020B0604020202020204" pitchFamily="34" charset="0"/>
              <a:buChar char="•"/>
            </a:pPr>
            <a:r>
              <a:rPr lang="de-DE" sz="3200" i="1" dirty="0" smtClean="0">
                <a:solidFill>
                  <a:srgbClr val="222222"/>
                </a:solidFill>
                <a:latin typeface="Arial" panose="020B0604020202020204" pitchFamily="34" charset="0"/>
              </a:rPr>
              <a:t>Player im Game finden</a:t>
            </a:r>
          </a:p>
          <a:p>
            <a:pPr marL="514350" indent="-514350" algn="just">
              <a:lnSpc>
                <a:spcPct val="150000"/>
              </a:lnSpc>
              <a:buClr>
                <a:srgbClr val="C00000"/>
              </a:buClr>
              <a:buFont typeface="Arial" panose="020B0604020202020204" pitchFamily="34" charset="0"/>
              <a:buChar char="•"/>
            </a:pPr>
            <a:r>
              <a:rPr lang="de-DE" sz="3200" i="1" dirty="0" smtClean="0">
                <a:solidFill>
                  <a:srgbClr val="222222"/>
                </a:solidFill>
                <a:latin typeface="Arial" panose="020B0604020202020204" pitchFamily="34" charset="0"/>
              </a:rPr>
              <a:t>Klassendiagramm</a:t>
            </a:r>
          </a:p>
        </p:txBody>
      </p:sp>
      <p:pic>
        <p:nvPicPr>
          <p:cNvPr id="6" name="Picture 5"/>
          <p:cNvPicPr>
            <a:picLocks noChangeAspect="1"/>
          </p:cNvPicPr>
          <p:nvPr/>
        </p:nvPicPr>
        <p:blipFill>
          <a:blip r:embed="rId3"/>
          <a:stretch>
            <a:fillRect/>
          </a:stretch>
        </p:blipFill>
        <p:spPr>
          <a:xfrm>
            <a:off x="7069199" y="354672"/>
            <a:ext cx="3925455" cy="5659557"/>
          </a:xfrm>
          <a:prstGeom prst="rect">
            <a:avLst/>
          </a:prstGeom>
        </p:spPr>
      </p:pic>
      <p:sp>
        <p:nvSpPr>
          <p:cNvPr id="7" name="TextBox 6"/>
          <p:cNvSpPr txBox="1"/>
          <p:nvPr/>
        </p:nvSpPr>
        <p:spPr>
          <a:xfrm>
            <a:off x="6104334" y="3122088"/>
            <a:ext cx="1415772" cy="369332"/>
          </a:xfrm>
          <a:prstGeom prst="rect">
            <a:avLst/>
          </a:prstGeom>
          <a:noFill/>
        </p:spPr>
        <p:txBody>
          <a:bodyPr wrap="none" rtlCol="0">
            <a:spAutoFit/>
          </a:bodyPr>
          <a:lstStyle/>
          <a:p>
            <a:r>
              <a:rPr lang="de-AT" dirty="0" err="1" smtClean="0">
                <a:solidFill>
                  <a:srgbClr val="FF0000"/>
                </a:solidFill>
              </a:rPr>
              <a:t>composition</a:t>
            </a:r>
            <a:endParaRPr lang="de-AT" dirty="0">
              <a:solidFill>
                <a:srgbClr val="FF0000"/>
              </a:solidFill>
            </a:endParaRPr>
          </a:p>
        </p:txBody>
      </p:sp>
      <p:sp>
        <p:nvSpPr>
          <p:cNvPr id="27" name="TextBox 26"/>
          <p:cNvSpPr txBox="1"/>
          <p:nvPr/>
        </p:nvSpPr>
        <p:spPr>
          <a:xfrm>
            <a:off x="9401175" y="3122088"/>
            <a:ext cx="1402948" cy="369332"/>
          </a:xfrm>
          <a:prstGeom prst="rect">
            <a:avLst/>
          </a:prstGeom>
          <a:noFill/>
        </p:spPr>
        <p:txBody>
          <a:bodyPr wrap="none" rtlCol="0">
            <a:spAutoFit/>
          </a:bodyPr>
          <a:lstStyle/>
          <a:p>
            <a:r>
              <a:rPr lang="de-AT" dirty="0" err="1" smtClean="0">
                <a:solidFill>
                  <a:schemeClr val="accent2">
                    <a:lumMod val="75000"/>
                  </a:schemeClr>
                </a:solidFill>
              </a:rPr>
              <a:t>aggregation</a:t>
            </a:r>
            <a:endParaRPr lang="de-AT" dirty="0">
              <a:solidFill>
                <a:schemeClr val="accent2">
                  <a:lumMod val="75000"/>
                </a:schemeClr>
              </a:solidFill>
            </a:endParaRPr>
          </a:p>
        </p:txBody>
      </p:sp>
      <p:cxnSp>
        <p:nvCxnSpPr>
          <p:cNvPr id="16" name="Straight Connector 15"/>
          <p:cNvCxnSpPr/>
          <p:nvPr/>
        </p:nvCxnSpPr>
        <p:spPr>
          <a:xfrm flipH="1">
            <a:off x="7543800" y="1364553"/>
            <a:ext cx="9525" cy="4649676"/>
          </a:xfrm>
          <a:prstGeom prst="line">
            <a:avLst/>
          </a:prstGeom>
        </p:spPr>
        <p:style>
          <a:lnRef idx="1">
            <a:schemeClr val="accent1"/>
          </a:lnRef>
          <a:fillRef idx="0">
            <a:schemeClr val="accent1"/>
          </a:fillRef>
          <a:effectRef idx="0">
            <a:schemeClr val="accent1"/>
          </a:effectRef>
          <a:fontRef idx="minor">
            <a:schemeClr val="tx1"/>
          </a:fontRef>
        </p:style>
      </p:cxnSp>
      <p:cxnSp>
        <p:nvCxnSpPr>
          <p:cNvPr id="36" name="Straight Connector 35"/>
          <p:cNvCxnSpPr/>
          <p:nvPr/>
        </p:nvCxnSpPr>
        <p:spPr>
          <a:xfrm flipH="1">
            <a:off x="7543800" y="6014229"/>
            <a:ext cx="3377201"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39" name="Straight Connector 38"/>
          <p:cNvCxnSpPr/>
          <p:nvPr/>
        </p:nvCxnSpPr>
        <p:spPr>
          <a:xfrm flipV="1">
            <a:off x="10921001" y="4676775"/>
            <a:ext cx="0" cy="1337454"/>
          </a:xfrm>
          <a:prstGeom prst="line">
            <a:avLst/>
          </a:prstGeom>
        </p:spPr>
        <p:style>
          <a:lnRef idx="1">
            <a:schemeClr val="accent1"/>
          </a:lnRef>
          <a:fillRef idx="0">
            <a:schemeClr val="accent1"/>
          </a:fillRef>
          <a:effectRef idx="0">
            <a:schemeClr val="accent1"/>
          </a:effectRef>
          <a:fontRef idx="minor">
            <a:schemeClr val="tx1"/>
          </a:fontRef>
        </p:style>
      </p:cxnSp>
      <p:cxnSp>
        <p:nvCxnSpPr>
          <p:cNvPr id="42" name="Straight Connector 41"/>
          <p:cNvCxnSpPr/>
          <p:nvPr/>
        </p:nvCxnSpPr>
        <p:spPr>
          <a:xfrm>
            <a:off x="8940188" y="4676775"/>
            <a:ext cx="1980813"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45" name="Straight Connector 44"/>
          <p:cNvCxnSpPr/>
          <p:nvPr/>
        </p:nvCxnSpPr>
        <p:spPr>
          <a:xfrm flipH="1" flipV="1">
            <a:off x="8937816" y="1364552"/>
            <a:ext cx="2374" cy="3312224"/>
          </a:xfrm>
          <a:prstGeom prst="line">
            <a:avLst/>
          </a:prstGeom>
        </p:spPr>
        <p:style>
          <a:lnRef idx="1">
            <a:schemeClr val="accent1"/>
          </a:lnRef>
          <a:fillRef idx="0">
            <a:schemeClr val="accent1"/>
          </a:fillRef>
          <a:effectRef idx="0">
            <a:schemeClr val="accent1"/>
          </a:effectRef>
          <a:fontRef idx="minor">
            <a:schemeClr val="tx1"/>
          </a:fontRef>
        </p:style>
      </p:cxnSp>
      <p:cxnSp>
        <p:nvCxnSpPr>
          <p:cNvPr id="49" name="Straight Connector 48"/>
          <p:cNvCxnSpPr/>
          <p:nvPr/>
        </p:nvCxnSpPr>
        <p:spPr>
          <a:xfrm flipV="1">
            <a:off x="7553325" y="1364552"/>
            <a:ext cx="1386863" cy="2"/>
          </a:xfrm>
          <a:prstGeom prst="line">
            <a:avLst/>
          </a:prstGeom>
        </p:spPr>
        <p:style>
          <a:lnRef idx="1">
            <a:schemeClr val="accent1"/>
          </a:lnRef>
          <a:fillRef idx="0">
            <a:schemeClr val="accent1"/>
          </a:fillRef>
          <a:effectRef idx="0">
            <a:schemeClr val="accent1"/>
          </a:effectRef>
          <a:fontRef idx="minor">
            <a:schemeClr val="tx1"/>
          </a:fontRef>
        </p:style>
      </p:cxnSp>
      <p:pic>
        <p:nvPicPr>
          <p:cNvPr id="17" name="Bild 27" descr="Icon-2.png">
            <a:extLst>
              <a:ext uri="{FF2B5EF4-FFF2-40B4-BE49-F238E27FC236}">
                <a16:creationId xmlns:a16="http://schemas.microsoft.com/office/drawing/2014/main" id="{6B4CCD28-3A9F-4460-BFD9-084B95C5C80C}"/>
              </a:ext>
            </a:extLst>
          </p:cNvPr>
          <p:cNvPicPr>
            <a:picLocks noChangeAspect="1"/>
          </p:cNvPicPr>
          <p:nvPr/>
        </p:nvPicPr>
        <p:blipFill>
          <a:blip r:embed="rId4" cstate="hqprint">
            <a:extLst>
              <a:ext uri="{28A0092B-C50C-407E-A947-70E740481C1C}">
                <a14:useLocalDpi xmlns:a14="http://schemas.microsoft.com/office/drawing/2010/main" val="0"/>
              </a:ext>
            </a:extLst>
          </a:blip>
          <a:stretch>
            <a:fillRect/>
          </a:stretch>
        </p:blipFill>
        <p:spPr>
          <a:xfrm>
            <a:off x="11019734" y="520876"/>
            <a:ext cx="582025" cy="582025"/>
          </a:xfrm>
          <a:prstGeom prst="rect">
            <a:avLst/>
          </a:prstGeom>
        </p:spPr>
      </p:pic>
    </p:spTree>
    <p:extLst>
      <p:ext uri="{BB962C8B-B14F-4D97-AF65-F5344CB8AC3E}">
        <p14:creationId xmlns:p14="http://schemas.microsoft.com/office/powerpoint/2010/main" val="221959811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76">
                                            <p:txEl>
                                              <p:pRg st="0" end="0"/>
                                            </p:txEl>
                                          </p:spTgt>
                                        </p:tgtEl>
                                        <p:attrNameLst>
                                          <p:attrName>style.visibility</p:attrName>
                                        </p:attrNameLst>
                                      </p:cBhvr>
                                      <p:to>
                                        <p:strVal val="visible"/>
                                      </p:to>
                                    </p:set>
                                    <p:anim calcmode="lin" valueType="num">
                                      <p:cBhvr additive="base">
                                        <p:cTn id="7" dur="500" fill="hold"/>
                                        <p:tgtEl>
                                          <p:spTgt spid="76">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76">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76">
                                            <p:txEl>
                                              <p:pRg st="1" end="1"/>
                                            </p:txEl>
                                          </p:spTgt>
                                        </p:tgtEl>
                                        <p:attrNameLst>
                                          <p:attrName>style.visibility</p:attrName>
                                        </p:attrNameLst>
                                      </p:cBhvr>
                                      <p:to>
                                        <p:strVal val="visible"/>
                                      </p:to>
                                    </p:set>
                                    <p:anim calcmode="lin" valueType="num">
                                      <p:cBhvr additive="base">
                                        <p:cTn id="13" dur="500" fill="hold"/>
                                        <p:tgtEl>
                                          <p:spTgt spid="76">
                                            <p:txEl>
                                              <p:pRg st="1" end="1"/>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76">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6"/>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7"/>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27"/>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16"/>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45"/>
                                        </p:tgtEl>
                                        <p:attrNameLst>
                                          <p:attrName>style.visibility</p:attrName>
                                        </p:attrNameLst>
                                      </p:cBhvr>
                                      <p:to>
                                        <p:strVal val="visible"/>
                                      </p:to>
                                    </p:set>
                                  </p:childTnLst>
                                </p:cTn>
                              </p:par>
                              <p:par>
                                <p:cTn id="29" presetID="1" presetClass="entr" presetSubtype="0" fill="hold" nodeType="withEffect">
                                  <p:stCondLst>
                                    <p:cond delay="0"/>
                                  </p:stCondLst>
                                  <p:childTnLst>
                                    <p:set>
                                      <p:cBhvr>
                                        <p:cTn id="30" dur="1" fill="hold">
                                          <p:stCondLst>
                                            <p:cond delay="0"/>
                                          </p:stCondLst>
                                        </p:cTn>
                                        <p:tgtEl>
                                          <p:spTgt spid="42"/>
                                        </p:tgtEl>
                                        <p:attrNameLst>
                                          <p:attrName>style.visibility</p:attrName>
                                        </p:attrNameLst>
                                      </p:cBhvr>
                                      <p:to>
                                        <p:strVal val="visible"/>
                                      </p:to>
                                    </p:set>
                                  </p:childTnLst>
                                </p:cTn>
                              </p:par>
                              <p:par>
                                <p:cTn id="31" presetID="1" presetClass="entr" presetSubtype="0" fill="hold" nodeType="withEffect">
                                  <p:stCondLst>
                                    <p:cond delay="0"/>
                                  </p:stCondLst>
                                  <p:childTnLst>
                                    <p:set>
                                      <p:cBhvr>
                                        <p:cTn id="32" dur="1" fill="hold">
                                          <p:stCondLst>
                                            <p:cond delay="0"/>
                                          </p:stCondLst>
                                        </p:cTn>
                                        <p:tgtEl>
                                          <p:spTgt spid="39"/>
                                        </p:tgtEl>
                                        <p:attrNameLst>
                                          <p:attrName>style.visibility</p:attrName>
                                        </p:attrNameLst>
                                      </p:cBhvr>
                                      <p:to>
                                        <p:strVal val="visible"/>
                                      </p:to>
                                    </p:set>
                                  </p:childTnLst>
                                </p:cTn>
                              </p:par>
                              <p:par>
                                <p:cTn id="33" presetID="1" presetClass="entr" presetSubtype="0" fill="hold" nodeType="withEffect">
                                  <p:stCondLst>
                                    <p:cond delay="0"/>
                                  </p:stCondLst>
                                  <p:childTnLst>
                                    <p:set>
                                      <p:cBhvr>
                                        <p:cTn id="34" dur="1" fill="hold">
                                          <p:stCondLst>
                                            <p:cond delay="0"/>
                                          </p:stCondLst>
                                        </p:cTn>
                                        <p:tgtEl>
                                          <p:spTgt spid="36"/>
                                        </p:tgtEl>
                                        <p:attrNameLst>
                                          <p:attrName>style.visibility</p:attrName>
                                        </p:attrNameLst>
                                      </p:cBhvr>
                                      <p:to>
                                        <p:strVal val="visible"/>
                                      </p:to>
                                    </p:set>
                                  </p:childTnLst>
                                </p:cTn>
                              </p:par>
                              <p:par>
                                <p:cTn id="35" presetID="1" presetClass="entr" presetSubtype="0" fill="hold" nodeType="withEffect">
                                  <p:stCondLst>
                                    <p:cond delay="0"/>
                                  </p:stCondLst>
                                  <p:childTnLst>
                                    <p:set>
                                      <p:cBhvr>
                                        <p:cTn id="36" dur="1" fill="hold">
                                          <p:stCondLst>
                                            <p:cond delay="0"/>
                                          </p:stCondLst>
                                        </p:cTn>
                                        <p:tgtEl>
                                          <p:spTgt spid="4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27"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Bild 3" descr="Icon-15.png">
            <a:extLst>
              <a:ext uri="{FF2B5EF4-FFF2-40B4-BE49-F238E27FC236}">
                <a16:creationId xmlns:a16="http://schemas.microsoft.com/office/drawing/2014/main" id="{98A2FBE1-B2DE-4891-A3BB-3994C4B7852A}"/>
              </a:ext>
            </a:extLst>
          </p:cNvPr>
          <p:cNvPicPr>
            <a:picLocks noChangeAspect="1"/>
          </p:cNvPicPr>
          <p:nvPr/>
        </p:nvPicPr>
        <p:blipFill>
          <a:blip r:embed="rId3" cstate="hqprint">
            <a:extLst>
              <a:ext uri="{28A0092B-C50C-407E-A947-70E740481C1C}">
                <a14:useLocalDpi xmlns:a14="http://schemas.microsoft.com/office/drawing/2010/main" val="0"/>
              </a:ext>
            </a:extLst>
          </a:blip>
          <a:stretch>
            <a:fillRect/>
          </a:stretch>
        </p:blipFill>
        <p:spPr>
          <a:xfrm>
            <a:off x="11019732" y="520876"/>
            <a:ext cx="580642" cy="582025"/>
          </a:xfrm>
          <a:prstGeom prst="rect">
            <a:avLst/>
          </a:prstGeom>
        </p:spPr>
      </p:pic>
      <p:sp>
        <p:nvSpPr>
          <p:cNvPr id="2" name="Title 1"/>
          <p:cNvSpPr>
            <a:spLocks noGrp="1"/>
          </p:cNvSpPr>
          <p:nvPr>
            <p:ph type="title"/>
          </p:nvPr>
        </p:nvSpPr>
        <p:spPr/>
        <p:txBody>
          <a:bodyPr/>
          <a:lstStyle/>
          <a:p>
            <a:r>
              <a:rPr lang="de-AT" dirty="0" err="1" smtClean="0"/>
              <a:t>code</a:t>
            </a:r>
            <a:endParaRPr lang="de-AT" dirty="0"/>
          </a:p>
        </p:txBody>
      </p:sp>
      <p:sp>
        <p:nvSpPr>
          <p:cNvPr id="3" name="Footer Placeholder 2"/>
          <p:cNvSpPr>
            <a:spLocks noGrp="1"/>
          </p:cNvSpPr>
          <p:nvPr>
            <p:ph type="ftr" sz="quarter" idx="16"/>
          </p:nvPr>
        </p:nvSpPr>
        <p:spPr/>
        <p:txBody>
          <a:bodyPr/>
          <a:lstStyle/>
          <a:p>
            <a:r>
              <a:rPr lang="en-US" dirty="0" smtClean="0"/>
              <a:t>Draft| 13.04.2022</a:t>
            </a:r>
            <a:endParaRPr lang="de-AT" dirty="0"/>
          </a:p>
        </p:txBody>
      </p:sp>
      <p:sp>
        <p:nvSpPr>
          <p:cNvPr id="4" name="Slide Number Placeholder 3"/>
          <p:cNvSpPr>
            <a:spLocks noGrp="1"/>
          </p:cNvSpPr>
          <p:nvPr>
            <p:ph type="sldNum" sz="quarter" idx="17"/>
          </p:nvPr>
        </p:nvSpPr>
        <p:spPr/>
        <p:txBody>
          <a:bodyPr/>
          <a:lstStyle/>
          <a:p>
            <a:fld id="{FDD888EF-0BF5-4E37-B0E1-6AF0153DF39B}" type="slidenum">
              <a:rPr lang="de-AT" smtClean="0"/>
              <a:pPr/>
              <a:t>8</a:t>
            </a:fld>
            <a:endParaRPr lang="de-AT" dirty="0"/>
          </a:p>
        </p:txBody>
      </p:sp>
      <p:sp>
        <p:nvSpPr>
          <p:cNvPr id="5" name="Text Placeholder 4"/>
          <p:cNvSpPr>
            <a:spLocks noGrp="1"/>
          </p:cNvSpPr>
          <p:nvPr>
            <p:ph type="body" sz="quarter" idx="19"/>
          </p:nvPr>
        </p:nvSpPr>
        <p:spPr/>
        <p:txBody>
          <a:bodyPr/>
          <a:lstStyle/>
          <a:p>
            <a:r>
              <a:rPr lang="de-AT" dirty="0" smtClean="0"/>
              <a:t>Les- u. wartbarer</a:t>
            </a:r>
            <a:endParaRPr lang="de-AT" dirty="0"/>
          </a:p>
        </p:txBody>
      </p:sp>
      <p:sp>
        <p:nvSpPr>
          <p:cNvPr id="6" name="Rectangle 5"/>
          <p:cNvSpPr/>
          <p:nvPr/>
        </p:nvSpPr>
        <p:spPr>
          <a:xfrm>
            <a:off x="2943892" y="2263769"/>
            <a:ext cx="8091860" cy="1998176"/>
          </a:xfrm>
          <a:prstGeom prst="rect">
            <a:avLst/>
          </a:prstGeom>
        </p:spPr>
        <p:txBody>
          <a:bodyPr wrap="square" lIns="91440" tIns="45720" rIns="91440" bIns="45720" anchor="t">
            <a:spAutoFit/>
          </a:bodyPr>
          <a:lstStyle/>
          <a:p>
            <a:pPr algn="just">
              <a:lnSpc>
                <a:spcPct val="150000"/>
              </a:lnSpc>
              <a:buClr>
                <a:srgbClr val="C00000"/>
              </a:buClr>
            </a:pPr>
            <a:r>
              <a:rPr lang="de-DE" sz="4400" i="1" dirty="0" smtClean="0">
                <a:solidFill>
                  <a:srgbClr val="222222"/>
                </a:solidFill>
                <a:latin typeface="Arial" panose="020B0604020202020204" pitchFamily="34" charset="0"/>
              </a:rPr>
              <a:t>Code muss funktionieren!</a:t>
            </a:r>
          </a:p>
          <a:p>
            <a:pPr algn="just">
              <a:lnSpc>
                <a:spcPct val="150000"/>
              </a:lnSpc>
              <a:buClr>
                <a:srgbClr val="C00000"/>
              </a:buClr>
            </a:pPr>
            <a:r>
              <a:rPr lang="de-DE" sz="4400" i="1" dirty="0" smtClean="0">
                <a:solidFill>
                  <a:srgbClr val="222222"/>
                </a:solidFill>
                <a:latin typeface="Arial" panose="020B0604020202020204" pitchFamily="34" charset="0"/>
              </a:rPr>
              <a:t>Code muss nicht schön sein!</a:t>
            </a:r>
          </a:p>
        </p:txBody>
      </p:sp>
      <p:sp>
        <p:nvSpPr>
          <p:cNvPr id="7" name="Rectangle 6"/>
          <p:cNvSpPr/>
          <p:nvPr/>
        </p:nvSpPr>
        <p:spPr>
          <a:xfrm>
            <a:off x="5976656" y="4410825"/>
            <a:ext cx="873958" cy="1446550"/>
          </a:xfrm>
          <a:prstGeom prst="rect">
            <a:avLst/>
          </a:prstGeom>
          <a:noFill/>
        </p:spPr>
        <p:txBody>
          <a:bodyPr wrap="none" lIns="91440" tIns="45720" rIns="91440" bIns="45720">
            <a:spAutoFit/>
          </a:bodyPr>
          <a:lstStyle/>
          <a:p>
            <a:pPr algn="ctr"/>
            <a:r>
              <a:rPr lang="en-US" sz="8800" b="1" cap="none" spc="0" dirty="0" smtClean="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rPr>
              <a:t>?</a:t>
            </a:r>
            <a:endParaRPr lang="en-US" sz="8800" b="1" cap="none" spc="0" dirty="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endParaRPr>
          </a:p>
        </p:txBody>
      </p:sp>
    </p:spTree>
    <p:extLst>
      <p:ext uri="{BB962C8B-B14F-4D97-AF65-F5344CB8AC3E}">
        <p14:creationId xmlns:p14="http://schemas.microsoft.com/office/powerpoint/2010/main" val="2041843504"/>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Bild 3" descr="Icon-15.png">
            <a:extLst>
              <a:ext uri="{FF2B5EF4-FFF2-40B4-BE49-F238E27FC236}">
                <a16:creationId xmlns:a16="http://schemas.microsoft.com/office/drawing/2014/main" id="{98A2FBE1-B2DE-4891-A3BB-3994C4B7852A}"/>
              </a:ext>
            </a:extLst>
          </p:cNvPr>
          <p:cNvPicPr>
            <a:picLocks noChangeAspect="1"/>
          </p:cNvPicPr>
          <p:nvPr/>
        </p:nvPicPr>
        <p:blipFill>
          <a:blip r:embed="rId3" cstate="hqprint">
            <a:extLst>
              <a:ext uri="{28A0092B-C50C-407E-A947-70E740481C1C}">
                <a14:useLocalDpi xmlns:a14="http://schemas.microsoft.com/office/drawing/2010/main" val="0"/>
              </a:ext>
            </a:extLst>
          </a:blip>
          <a:stretch>
            <a:fillRect/>
          </a:stretch>
        </p:blipFill>
        <p:spPr>
          <a:xfrm>
            <a:off x="11019732" y="520876"/>
            <a:ext cx="580642" cy="582025"/>
          </a:xfrm>
          <a:prstGeom prst="rect">
            <a:avLst/>
          </a:prstGeom>
        </p:spPr>
      </p:pic>
      <p:sp>
        <p:nvSpPr>
          <p:cNvPr id="2" name="Title 1"/>
          <p:cNvSpPr>
            <a:spLocks noGrp="1"/>
          </p:cNvSpPr>
          <p:nvPr>
            <p:ph type="title"/>
          </p:nvPr>
        </p:nvSpPr>
        <p:spPr/>
        <p:txBody>
          <a:bodyPr/>
          <a:lstStyle/>
          <a:p>
            <a:r>
              <a:rPr lang="de-AT" dirty="0" err="1" smtClean="0"/>
              <a:t>code</a:t>
            </a:r>
            <a:endParaRPr lang="de-AT" dirty="0"/>
          </a:p>
        </p:txBody>
      </p:sp>
      <p:sp>
        <p:nvSpPr>
          <p:cNvPr id="3" name="Footer Placeholder 2"/>
          <p:cNvSpPr>
            <a:spLocks noGrp="1"/>
          </p:cNvSpPr>
          <p:nvPr>
            <p:ph type="ftr" sz="quarter" idx="16"/>
          </p:nvPr>
        </p:nvSpPr>
        <p:spPr/>
        <p:txBody>
          <a:bodyPr/>
          <a:lstStyle/>
          <a:p>
            <a:r>
              <a:rPr lang="en-US" dirty="0" smtClean="0"/>
              <a:t>Draft| 13.04.2022</a:t>
            </a:r>
            <a:endParaRPr lang="de-AT" dirty="0"/>
          </a:p>
        </p:txBody>
      </p:sp>
      <p:sp>
        <p:nvSpPr>
          <p:cNvPr id="4" name="Slide Number Placeholder 3"/>
          <p:cNvSpPr>
            <a:spLocks noGrp="1"/>
          </p:cNvSpPr>
          <p:nvPr>
            <p:ph type="sldNum" sz="quarter" idx="17"/>
          </p:nvPr>
        </p:nvSpPr>
        <p:spPr/>
        <p:txBody>
          <a:bodyPr/>
          <a:lstStyle/>
          <a:p>
            <a:fld id="{FDD888EF-0BF5-4E37-B0E1-6AF0153DF39B}" type="slidenum">
              <a:rPr lang="de-AT" smtClean="0"/>
              <a:pPr/>
              <a:t>9</a:t>
            </a:fld>
            <a:endParaRPr lang="de-AT" dirty="0"/>
          </a:p>
        </p:txBody>
      </p:sp>
      <p:sp>
        <p:nvSpPr>
          <p:cNvPr id="5" name="Text Placeholder 4"/>
          <p:cNvSpPr>
            <a:spLocks noGrp="1"/>
          </p:cNvSpPr>
          <p:nvPr>
            <p:ph type="body" sz="quarter" idx="19"/>
          </p:nvPr>
        </p:nvSpPr>
        <p:spPr/>
        <p:txBody>
          <a:bodyPr/>
          <a:lstStyle/>
          <a:p>
            <a:r>
              <a:rPr lang="de-AT" dirty="0" smtClean="0"/>
              <a:t>Les- u. wartbarer</a:t>
            </a:r>
            <a:endParaRPr lang="de-AT" dirty="0"/>
          </a:p>
        </p:txBody>
      </p:sp>
      <p:sp>
        <p:nvSpPr>
          <p:cNvPr id="6" name="Rectangle 5"/>
          <p:cNvSpPr/>
          <p:nvPr/>
        </p:nvSpPr>
        <p:spPr>
          <a:xfrm>
            <a:off x="2149225" y="2185184"/>
            <a:ext cx="9381839" cy="1107996"/>
          </a:xfrm>
          <a:prstGeom prst="rect">
            <a:avLst/>
          </a:prstGeom>
        </p:spPr>
        <p:txBody>
          <a:bodyPr wrap="square" lIns="91440" tIns="45720" rIns="91440" bIns="45720" anchor="t">
            <a:spAutoFit/>
          </a:bodyPr>
          <a:lstStyle/>
          <a:p>
            <a:pPr algn="just">
              <a:lnSpc>
                <a:spcPct val="150000"/>
              </a:lnSpc>
              <a:buClr>
                <a:srgbClr val="C00000"/>
              </a:buClr>
            </a:pPr>
            <a:r>
              <a:rPr lang="de-DE" sz="4400" i="1" dirty="0" smtClean="0">
                <a:solidFill>
                  <a:srgbClr val="222222"/>
                </a:solidFill>
                <a:latin typeface="Arial" panose="020B0604020202020204" pitchFamily="34" charset="0"/>
              </a:rPr>
              <a:t>Code lesen …                  schreiben</a:t>
            </a:r>
          </a:p>
        </p:txBody>
      </p:sp>
      <p:sp>
        <p:nvSpPr>
          <p:cNvPr id="7" name="Rectangle 6"/>
          <p:cNvSpPr/>
          <p:nvPr/>
        </p:nvSpPr>
        <p:spPr>
          <a:xfrm>
            <a:off x="4293891" y="4128118"/>
            <a:ext cx="2428871" cy="923330"/>
          </a:xfrm>
          <a:prstGeom prst="rect">
            <a:avLst/>
          </a:prstGeom>
          <a:noFill/>
        </p:spPr>
        <p:txBody>
          <a:bodyPr wrap="none" lIns="91440" tIns="45720" rIns="91440" bIns="45720">
            <a:spAutoFit/>
          </a:bodyPr>
          <a:lstStyle/>
          <a:p>
            <a:pPr algn="ctr"/>
            <a:r>
              <a:rPr lang="en-US" sz="3600" b="1" dirty="0" err="1">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rPr>
              <a:t>b</a:t>
            </a:r>
            <a:r>
              <a:rPr lang="en-US" sz="3600" b="1" dirty="0" err="1" smtClean="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rPr>
              <a:t>is</a:t>
            </a:r>
            <a:r>
              <a:rPr lang="en-US" sz="5400" b="1" dirty="0" smtClean="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rPr>
              <a:t> 90%</a:t>
            </a:r>
            <a:endParaRPr lang="en-US" sz="5400" b="1" cap="none" spc="0" dirty="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endParaRPr>
          </a:p>
        </p:txBody>
      </p:sp>
      <p:sp>
        <p:nvSpPr>
          <p:cNvPr id="8" name="Rectangle 7"/>
          <p:cNvSpPr/>
          <p:nvPr/>
        </p:nvSpPr>
        <p:spPr>
          <a:xfrm>
            <a:off x="2149226" y="3261595"/>
            <a:ext cx="6362299" cy="789379"/>
          </a:xfrm>
          <a:prstGeom prst="rect">
            <a:avLst/>
          </a:prstGeom>
          <a:ln w="381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AT"/>
          </a:p>
        </p:txBody>
      </p:sp>
      <p:sp>
        <p:nvSpPr>
          <p:cNvPr id="10" name="Rectangle 9"/>
          <p:cNvSpPr/>
          <p:nvPr/>
        </p:nvSpPr>
        <p:spPr>
          <a:xfrm>
            <a:off x="8511525" y="3261595"/>
            <a:ext cx="1064826" cy="789379"/>
          </a:xfrm>
          <a:prstGeom prst="rect">
            <a:avLst/>
          </a:prstGeom>
          <a:solidFill>
            <a:schemeClr val="bg1"/>
          </a:solidFill>
          <a:ln w="381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AT"/>
          </a:p>
        </p:txBody>
      </p:sp>
      <p:sp>
        <p:nvSpPr>
          <p:cNvPr id="11" name="Rectangle 10"/>
          <p:cNvSpPr/>
          <p:nvPr/>
        </p:nvSpPr>
        <p:spPr>
          <a:xfrm>
            <a:off x="8511525" y="4128118"/>
            <a:ext cx="1569660" cy="923330"/>
          </a:xfrm>
          <a:prstGeom prst="rect">
            <a:avLst/>
          </a:prstGeom>
          <a:noFill/>
        </p:spPr>
        <p:txBody>
          <a:bodyPr wrap="none" lIns="91440" tIns="45720" rIns="91440" bIns="45720">
            <a:spAutoFit/>
          </a:bodyPr>
          <a:lstStyle/>
          <a:p>
            <a:pPr algn="ctr"/>
            <a:r>
              <a:rPr lang="en-US" sz="5400" b="1" dirty="0" smtClean="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rPr>
              <a:t>10%</a:t>
            </a:r>
            <a:endParaRPr lang="en-US" sz="5400" b="1" cap="none" spc="0" dirty="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endParaRPr>
          </a:p>
        </p:txBody>
      </p:sp>
    </p:spTree>
    <p:extLst>
      <p:ext uri="{BB962C8B-B14F-4D97-AF65-F5344CB8AC3E}">
        <p14:creationId xmlns:p14="http://schemas.microsoft.com/office/powerpoint/2010/main" val="749889552"/>
      </p:ext>
    </p:extLst>
  </p:cSld>
  <p:clrMapOvr>
    <a:masterClrMapping/>
  </p:clrMapOvr>
  <p:timing>
    <p:tnLst>
      <p:par>
        <p:cTn id="1" dur="indefinite" restart="never" nodeType="tmRoot"/>
      </p:par>
    </p:tnLst>
  </p:timing>
</p:sld>
</file>

<file path=ppt/theme/theme1.xml><?xml version="1.0" encoding="utf-8"?>
<a:theme xmlns:a="http://schemas.openxmlformats.org/drawingml/2006/main" name="Title">
  <a:themeElements>
    <a:clrScheme name="TGW Colors">
      <a:dk1>
        <a:sysClr val="windowText" lastClr="000000"/>
      </a:dk1>
      <a:lt1>
        <a:sysClr val="window" lastClr="FFFFFF"/>
      </a:lt1>
      <a:dk2>
        <a:srgbClr val="7F7F7F"/>
      </a:dk2>
      <a:lt2>
        <a:srgbClr val="E7E6E6"/>
      </a:lt2>
      <a:accent1>
        <a:srgbClr val="CC0000"/>
      </a:accent1>
      <a:accent2>
        <a:srgbClr val="FF830D"/>
      </a:accent2>
      <a:accent3>
        <a:srgbClr val="96F517"/>
      </a:accent3>
      <a:accent4>
        <a:srgbClr val="66D9E6"/>
      </a:accent4>
      <a:accent5>
        <a:srgbClr val="711DCE"/>
      </a:accent5>
      <a:accent6>
        <a:srgbClr val="E6B512"/>
      </a:accent6>
      <a:hlink>
        <a:srgbClr val="306EFA"/>
      </a:hlink>
      <a:folHlink>
        <a:srgbClr val="66D9E6"/>
      </a:folHlink>
    </a:clrScheme>
    <a:fontScheme name="TGW Masterfon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Chapter">
  <a:themeElements>
    <a:clrScheme name="TGW Colors">
      <a:dk1>
        <a:sysClr val="windowText" lastClr="000000"/>
      </a:dk1>
      <a:lt1>
        <a:sysClr val="window" lastClr="FFFFFF"/>
      </a:lt1>
      <a:dk2>
        <a:srgbClr val="7F7F7F"/>
      </a:dk2>
      <a:lt2>
        <a:srgbClr val="E7E6E6"/>
      </a:lt2>
      <a:accent1>
        <a:srgbClr val="CC0000"/>
      </a:accent1>
      <a:accent2>
        <a:srgbClr val="FF830D"/>
      </a:accent2>
      <a:accent3>
        <a:srgbClr val="96F517"/>
      </a:accent3>
      <a:accent4>
        <a:srgbClr val="66D9E6"/>
      </a:accent4>
      <a:accent5>
        <a:srgbClr val="711DCE"/>
      </a:accent5>
      <a:accent6>
        <a:srgbClr val="E6B512"/>
      </a:accent6>
      <a:hlink>
        <a:srgbClr val="306EFA"/>
      </a:hlink>
      <a:folHlink>
        <a:srgbClr val="66D9E6"/>
      </a:folHlink>
    </a:clrScheme>
    <a:fontScheme name="TGW Masterfon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Content">
  <a:themeElements>
    <a:clrScheme name="TGW Colors">
      <a:dk1>
        <a:sysClr val="windowText" lastClr="000000"/>
      </a:dk1>
      <a:lt1>
        <a:sysClr val="window" lastClr="FFFFFF"/>
      </a:lt1>
      <a:dk2>
        <a:srgbClr val="7F7F7F"/>
      </a:dk2>
      <a:lt2>
        <a:srgbClr val="E7E6E6"/>
      </a:lt2>
      <a:accent1>
        <a:srgbClr val="CC0000"/>
      </a:accent1>
      <a:accent2>
        <a:srgbClr val="FF830D"/>
      </a:accent2>
      <a:accent3>
        <a:srgbClr val="96F517"/>
      </a:accent3>
      <a:accent4>
        <a:srgbClr val="66D9E6"/>
      </a:accent4>
      <a:accent5>
        <a:srgbClr val="711DCE"/>
      </a:accent5>
      <a:accent6>
        <a:srgbClr val="E6B512"/>
      </a:accent6>
      <a:hlink>
        <a:srgbClr val="306EFA"/>
      </a:hlink>
      <a:folHlink>
        <a:srgbClr val="66D9E6"/>
      </a:folHlink>
    </a:clrScheme>
    <a:fontScheme name="TGW Masterfon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Video">
  <a:themeElements>
    <a:clrScheme name="TGW Colors">
      <a:dk1>
        <a:sysClr val="windowText" lastClr="000000"/>
      </a:dk1>
      <a:lt1>
        <a:sysClr val="window" lastClr="FFFFFF"/>
      </a:lt1>
      <a:dk2>
        <a:srgbClr val="7F7F7F"/>
      </a:dk2>
      <a:lt2>
        <a:srgbClr val="E7E6E6"/>
      </a:lt2>
      <a:accent1>
        <a:srgbClr val="CC0000"/>
      </a:accent1>
      <a:accent2>
        <a:srgbClr val="FF830D"/>
      </a:accent2>
      <a:accent3>
        <a:srgbClr val="96F517"/>
      </a:accent3>
      <a:accent4>
        <a:srgbClr val="66D9E6"/>
      </a:accent4>
      <a:accent5>
        <a:srgbClr val="711DCE"/>
      </a:accent5>
      <a:accent6>
        <a:srgbClr val="E6B512"/>
      </a:accent6>
      <a:hlink>
        <a:srgbClr val="306EFA"/>
      </a:hlink>
      <a:folHlink>
        <a:srgbClr val="66D9E6"/>
      </a:folHlink>
    </a:clrScheme>
    <a:fontScheme name="TGW Masterfon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5.xml><?xml version="1.0" encoding="utf-8"?>
<a:theme xmlns:a="http://schemas.openxmlformats.org/drawingml/2006/main" name="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81089363912A6B448A0C7DB270B0CECF" ma:contentTypeVersion="14" ma:contentTypeDescription="Create a new document." ma:contentTypeScope="" ma:versionID="432188a1aa0e2442ba92d6625682b2ba">
  <xsd:schema xmlns:xsd="http://www.w3.org/2001/XMLSchema" xmlns:xs="http://www.w3.org/2001/XMLSchema" xmlns:p="http://schemas.microsoft.com/office/2006/metadata/properties" xmlns:ns3="a45d12f4-9899-4bca-84c5-35eacf27f13e" xmlns:ns4="c585ec2f-7c02-4b74-bd63-f1c563da4060" targetNamespace="http://schemas.microsoft.com/office/2006/metadata/properties" ma:root="true" ma:fieldsID="bf2526403feae9937ad92822850b3387" ns3:_="" ns4:_="">
    <xsd:import namespace="a45d12f4-9899-4bca-84c5-35eacf27f13e"/>
    <xsd:import namespace="c585ec2f-7c02-4b74-bd63-f1c563da4060"/>
    <xsd:element name="properties">
      <xsd:complexType>
        <xsd:sequence>
          <xsd:element name="documentManagement">
            <xsd:complexType>
              <xsd:all>
                <xsd:element ref="ns3:MediaServiceMetadata" minOccurs="0"/>
                <xsd:element ref="ns3:MediaServiceFastMetadata" minOccurs="0"/>
                <xsd:element ref="ns4:SharedWithUsers" minOccurs="0"/>
                <xsd:element ref="ns4:SharedWithDetails" minOccurs="0"/>
                <xsd:element ref="ns4:SharingHintHash" minOccurs="0"/>
                <xsd:element ref="ns3:MediaServiceAutoTags" minOccurs="0"/>
                <xsd:element ref="ns3:MediaServiceOCR" minOccurs="0"/>
                <xsd:element ref="ns3:MediaServiceGenerationTime" minOccurs="0"/>
                <xsd:element ref="ns3:MediaServiceEventHashCode" minOccurs="0"/>
                <xsd:element ref="ns3:MediaServiceDateTaken" minOccurs="0"/>
                <xsd:element ref="ns3:MediaServiceAutoKeyPoints" minOccurs="0"/>
                <xsd:element ref="ns3:MediaServiceKeyPoints" minOccurs="0"/>
                <xsd:element ref="ns3:MediaLengthInSeconds" minOccurs="0"/>
                <xsd:element ref="ns3: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a45d12f4-9899-4bca-84c5-35eacf27f13e"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3" nillable="true" ma:displayName="Tags" ma:internalName="MediaServiceAutoTags" ma:readOnly="true">
      <xsd:simpleType>
        <xsd:restriction base="dms:Text"/>
      </xsd:simpleType>
    </xsd:element>
    <xsd:element name="MediaServiceOCR" ma:index="14" nillable="true" ma:displayName="Extracted Text" ma:internalName="MediaServiceOCR" ma:readOnly="true">
      <xsd:simpleType>
        <xsd:restriction base="dms:Note">
          <xsd:maxLength value="255"/>
        </xsd:restriction>
      </xsd:simpleType>
    </xsd:element>
    <xsd:element name="MediaServiceGenerationTime" ma:index="15" nillable="true" ma:displayName="MediaServiceGenerationTime" ma:hidden="true" ma:internalName="MediaServiceGenerationTime" ma:readOnly="true">
      <xsd:simpleType>
        <xsd:restriction base="dms:Text"/>
      </xsd:simpleType>
    </xsd:element>
    <xsd:element name="MediaServiceEventHashCode" ma:index="16" nillable="true" ma:displayName="MediaServiceEventHashCode" ma:hidden="true" ma:internalName="MediaServiceEventHashCode" ma:readOnly="true">
      <xsd:simpleType>
        <xsd:restriction base="dms:Text"/>
      </xsd:simpleType>
    </xsd:element>
    <xsd:element name="MediaServiceDateTaken" ma:index="17" nillable="true" ma:displayName="MediaServiceDateTaken" ma:hidden="true" ma:internalName="MediaServiceDateTaken" ma:readOnly="true">
      <xsd:simpleType>
        <xsd:restriction base="dms:Text"/>
      </xsd:simpleType>
    </xsd:element>
    <xsd:element name="MediaServiceAutoKeyPoints" ma:index="18" nillable="true" ma:displayName="MediaServiceAutoKeyPoints" ma:hidden="true" ma:internalName="MediaServiceAutoKeyPoints" ma:readOnly="true">
      <xsd:simpleType>
        <xsd:restriction base="dms:Note"/>
      </xsd:simpleType>
    </xsd:element>
    <xsd:element name="MediaServiceKeyPoints" ma:index="19" nillable="true" ma:displayName="KeyPoints" ma:internalName="MediaServiceKeyPoints" ma:readOnly="true">
      <xsd:simpleType>
        <xsd:restriction base="dms:Note">
          <xsd:maxLength value="255"/>
        </xsd:restriction>
      </xsd:simpleType>
    </xsd:element>
    <xsd:element name="MediaLengthInSeconds" ma:index="20" nillable="true" ma:displayName="Length (seconds)" ma:internalName="MediaLengthInSeconds" ma:readOnly="true">
      <xsd:simpleType>
        <xsd:restriction base="dms:Unknown"/>
      </xsd:simpleType>
    </xsd:element>
    <xsd:element name="MediaServiceLocation" ma:index="21"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c585ec2f-7c02-4b74-bd63-f1c563da4060" elementFormDefault="qualified">
    <xsd:import namespace="http://schemas.microsoft.com/office/2006/documentManagement/types"/>
    <xsd:import namespace="http://schemas.microsoft.com/office/infopath/2007/PartnerControls"/>
    <xsd:element name="SharedWithUsers" ma:index="10"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1" nillable="true" ma:displayName="Shared With Details" ma:internalName="SharedWithDetails" ma:readOnly="true">
      <xsd:simpleType>
        <xsd:restriction base="dms:Note">
          <xsd:maxLength value="255"/>
        </xsd:restriction>
      </xsd:simpleType>
    </xsd:element>
    <xsd:element name="SharingHintHash" ma:index="12" nillable="true" ma:displayName="Sharing Hint Hash"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0A29644F-7F59-4BE7-9724-AB623621B3BE}">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a45d12f4-9899-4bca-84c5-35eacf27f13e"/>
    <ds:schemaRef ds:uri="c585ec2f-7c02-4b74-bd63-f1c563da4060"/>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7FC6F0E1-4613-4529-A3AA-2EF65CF44F2C}">
  <ds:schemaRefs>
    <ds:schemaRef ds:uri="http://schemas.microsoft.com/sharepoint/v3/contenttype/forms"/>
  </ds:schemaRefs>
</ds:datastoreItem>
</file>

<file path=customXml/itemProps3.xml><?xml version="1.0" encoding="utf-8"?>
<ds:datastoreItem xmlns:ds="http://schemas.openxmlformats.org/officeDocument/2006/customXml" ds:itemID="{A433EC15-9CD9-47A0-B6D7-E13BA76F29A5}">
  <ds:schemaRefs>
    <ds:schemaRef ds:uri="http://purl.org/dc/elements/1.1/"/>
    <ds:schemaRef ds:uri="http://schemas.microsoft.com/office/2006/metadata/properties"/>
    <ds:schemaRef ds:uri="c585ec2f-7c02-4b74-bd63-f1c563da4060"/>
    <ds:schemaRef ds:uri="http://purl.org/dc/terms/"/>
    <ds:schemaRef ds:uri="http://schemas.openxmlformats.org/package/2006/metadata/core-properties"/>
    <ds:schemaRef ds:uri="http://schemas.microsoft.com/office/2006/documentManagement/types"/>
    <ds:schemaRef ds:uri="http://purl.org/dc/dcmitype/"/>
    <ds:schemaRef ds:uri="http://schemas.microsoft.com/office/infopath/2007/PartnerControls"/>
    <ds:schemaRef ds:uri="a45d12f4-9899-4bca-84c5-35eacf27f13e"/>
    <ds:schemaRef ds:uri="http://www.w3.org/XML/1998/namespace"/>
  </ds:schemaRefs>
</ds:datastoreItem>
</file>

<file path=docProps/app.xml><?xml version="1.0" encoding="utf-8"?>
<Properties xmlns="http://schemas.openxmlformats.org/officeDocument/2006/extended-properties" xmlns:vt="http://schemas.openxmlformats.org/officeDocument/2006/docPropsVTypes">
  <TotalTime>0</TotalTime>
  <Words>2868</Words>
  <Application>Microsoft Office PowerPoint</Application>
  <PresentationFormat>Widescreen</PresentationFormat>
  <Paragraphs>576</Paragraphs>
  <Slides>38</Slides>
  <Notes>36</Notes>
  <HiddenSlides>1</HiddenSlides>
  <MMClips>0</MMClips>
  <ScaleCrop>false</ScaleCrop>
  <HeadingPairs>
    <vt:vector size="6" baseType="variant">
      <vt:variant>
        <vt:lpstr>Fonts Used</vt:lpstr>
      </vt:variant>
      <vt:variant>
        <vt:i4>5</vt:i4>
      </vt:variant>
      <vt:variant>
        <vt:lpstr>Theme</vt:lpstr>
      </vt:variant>
      <vt:variant>
        <vt:i4>4</vt:i4>
      </vt:variant>
      <vt:variant>
        <vt:lpstr>Slide Titles</vt:lpstr>
      </vt:variant>
      <vt:variant>
        <vt:i4>38</vt:i4>
      </vt:variant>
    </vt:vector>
  </HeadingPairs>
  <TitlesOfParts>
    <vt:vector size="47" baseType="lpstr">
      <vt:lpstr>Arial</vt:lpstr>
      <vt:lpstr>Calibri</vt:lpstr>
      <vt:lpstr>JetBrains Mono</vt:lpstr>
      <vt:lpstr>Linux Libertine</vt:lpstr>
      <vt:lpstr>Wingdings</vt:lpstr>
      <vt:lpstr>Title</vt:lpstr>
      <vt:lpstr>Chapter</vt:lpstr>
      <vt:lpstr>Content</vt:lpstr>
      <vt:lpstr>Video</vt:lpstr>
      <vt:lpstr>workshop</vt:lpstr>
      <vt:lpstr>Vorstellung</vt:lpstr>
      <vt:lpstr>Themen</vt:lpstr>
      <vt:lpstr>realität</vt:lpstr>
      <vt:lpstr>Abstraktion</vt:lpstr>
      <vt:lpstr>Abhängigkeiten</vt:lpstr>
      <vt:lpstr>Abhängigkeiten</vt:lpstr>
      <vt:lpstr>code</vt:lpstr>
      <vt:lpstr>code</vt:lpstr>
      <vt:lpstr>code</vt:lpstr>
      <vt:lpstr>Naming matters</vt:lpstr>
      <vt:lpstr>Naming matters</vt:lpstr>
      <vt:lpstr>Naming matters</vt:lpstr>
      <vt:lpstr>Klassen </vt:lpstr>
      <vt:lpstr>SRp Prinzip </vt:lpstr>
      <vt:lpstr>Klassen </vt:lpstr>
      <vt:lpstr>Klassen strategie</vt:lpstr>
      <vt:lpstr>Klassen TiPP</vt:lpstr>
      <vt:lpstr>Klassen TiPP</vt:lpstr>
      <vt:lpstr>Klassen Grenzen</vt:lpstr>
      <vt:lpstr>Variablen </vt:lpstr>
      <vt:lpstr>Variablen Bsp </vt:lpstr>
      <vt:lpstr>Methoden Eine Regel </vt:lpstr>
      <vt:lpstr>Methoden Bsp </vt:lpstr>
      <vt:lpstr>Methoden Bsp </vt:lpstr>
      <vt:lpstr>Methoden anti patterns </vt:lpstr>
      <vt:lpstr>Methoden anti patterns </vt:lpstr>
      <vt:lpstr>Methoden anti patterns </vt:lpstr>
      <vt:lpstr>Methoden spelling </vt:lpstr>
      <vt:lpstr>Simple Warehouse </vt:lpstr>
      <vt:lpstr>Commiit rules </vt:lpstr>
      <vt:lpstr>Themen  </vt:lpstr>
      <vt:lpstr>Was?  </vt:lpstr>
      <vt:lpstr>Was?  </vt:lpstr>
      <vt:lpstr>Dry/wet  </vt:lpstr>
      <vt:lpstr>CYC  </vt:lpstr>
      <vt:lpstr>signal/noise  </vt:lpstr>
      <vt:lpstr>Icon-Toolbox</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PowerPoint-Präsentation</dc:title>
  <dc:creator>Christoph Meisinger</dc:creator>
  <cp:lastModifiedBy>Kerber Walter</cp:lastModifiedBy>
  <cp:revision>456</cp:revision>
  <cp:lastPrinted>2019-10-24T06:37:24Z</cp:lastPrinted>
  <dcterms:created xsi:type="dcterms:W3CDTF">2019-09-21T10:14:14Z</dcterms:created>
  <dcterms:modified xsi:type="dcterms:W3CDTF">2022-04-19T04:32:45Z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0x01010081089363912A6B448A0C7DB270B0CECF</vt:lpwstr>
  </property>
  <property fmtid="{D5CDD505-2E9C-101B-9397-08002B2CF9AE}" pid="3" name="Tfs.IsStoryboard">
    <vt:bool>true</vt:bool>
  </property>
  <property fmtid="{D5CDD505-2E9C-101B-9397-08002B2CF9AE}" pid="4" name="Tfs.LastKnownPath">
    <vt:lpwstr>https://tgwgroup-my.sharepoint.com/personal/kew_tgw-group_com/Documents/Training-und-LL/HTL-Workshop/BetterWarehouse/Workshop-OO-Coding.pptx</vt:lpwstr>
  </property>
</Properties>
</file>